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66" r:id="rId4"/>
  </p:sldMasterIdLst>
  <p:notesMasterIdLst>
    <p:notesMasterId r:id="rId14"/>
  </p:notesMasterIdLst>
  <p:handoutMasterIdLst>
    <p:handoutMasterId r:id="rId15"/>
  </p:handoutMasterIdLst>
  <p:sldIdLst>
    <p:sldId id="847" r:id="rId5"/>
    <p:sldId id="4648" r:id="rId6"/>
    <p:sldId id="4649" r:id="rId7"/>
    <p:sldId id="4650" r:id="rId8"/>
    <p:sldId id="4651" r:id="rId9"/>
    <p:sldId id="837" r:id="rId10"/>
    <p:sldId id="4647" r:id="rId11"/>
    <p:sldId id="4577" r:id="rId12"/>
    <p:sldId id="4646" r:id="rId13"/>
  </p:sldIdLst>
  <p:sldSz cx="9144000" cy="5143500" type="screen16x9"/>
  <p:notesSz cx="7315200" cy="9601200"/>
  <p:embeddedFontLst>
    <p:embeddedFont>
      <p:font typeface="Neuzeit Grotesk T" panose="020B0604020202020204" charset="0"/>
      <p:regular r:id="rId16"/>
      <p:bold r:id="rId17"/>
    </p:embeddedFont>
    <p:embeddedFont>
      <p:font typeface="Neuzeit Grotesk T Black" panose="020B0604020202020204" charset="0"/>
      <p:bold r:id="rId18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van Hattem" initials="PvH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FF"/>
    <a:srgbClr val="CEBCF2"/>
    <a:srgbClr val="6D37D9"/>
    <a:srgbClr val="FF0000"/>
    <a:srgbClr val="2C1260"/>
    <a:srgbClr val="FFC000"/>
    <a:srgbClr val="FF9F00"/>
    <a:srgbClr val="FFAF0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FBC85-30A9-404F-9ADE-DF519BA5A749}" v="4" dt="2023-11-22T10:25:58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330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van der Tang" userId="S::frank@bizcuit.nl::7e09ff36-3baa-4428-86e5-6c345eeb78f5" providerId="AD" clId="Web-{6806E3D1-C3E0-2178-18C8-7D009C182E88}"/>
    <pc:docChg chg="modSld">
      <pc:chgData name="Frank van der Tang" userId="S::frank@bizcuit.nl::7e09ff36-3baa-4428-86e5-6c345eeb78f5" providerId="AD" clId="Web-{6806E3D1-C3E0-2178-18C8-7D009C182E88}" dt="2023-02-02T07:45:58.662" v="62"/>
      <pc:docMkLst>
        <pc:docMk/>
      </pc:docMkLst>
      <pc:sldChg chg="modSp">
        <pc:chgData name="Frank van der Tang" userId="S::frank@bizcuit.nl::7e09ff36-3baa-4428-86e5-6c345eeb78f5" providerId="AD" clId="Web-{6806E3D1-C3E0-2178-18C8-7D009C182E88}" dt="2023-02-02T07:45:58.662" v="62"/>
        <pc:sldMkLst>
          <pc:docMk/>
          <pc:sldMk cId="3256827898" sldId="4577"/>
        </pc:sldMkLst>
        <pc:graphicFrameChg chg="mod modGraphic">
          <ac:chgData name="Frank van der Tang" userId="S::frank@bizcuit.nl::7e09ff36-3baa-4428-86e5-6c345eeb78f5" providerId="AD" clId="Web-{6806E3D1-C3E0-2178-18C8-7D009C182E88}" dt="2023-02-02T07:45:58.662" v="62"/>
          <ac:graphicFrameMkLst>
            <pc:docMk/>
            <pc:sldMk cId="3256827898" sldId="4577"/>
            <ac:graphicFrameMk id="53" creationId="{E8308302-7285-4AFB-8895-FBADD601A8C5}"/>
          </ac:graphicFrameMkLst>
        </pc:graphicFrameChg>
      </pc:sldChg>
      <pc:sldChg chg="modSp">
        <pc:chgData name="Frank van der Tang" userId="S::frank@bizcuit.nl::7e09ff36-3baa-4428-86e5-6c345eeb78f5" providerId="AD" clId="Web-{6806E3D1-C3E0-2178-18C8-7D009C182E88}" dt="2023-02-02T07:45:36.552" v="60" actId="20577"/>
        <pc:sldMkLst>
          <pc:docMk/>
          <pc:sldMk cId="1204202055" sldId="4650"/>
        </pc:sldMkLst>
        <pc:spChg chg="mod">
          <ac:chgData name="Frank van der Tang" userId="S::frank@bizcuit.nl::7e09ff36-3baa-4428-86e5-6c345eeb78f5" providerId="AD" clId="Web-{6806E3D1-C3E0-2178-18C8-7D009C182E88}" dt="2023-02-02T07:45:36.552" v="60" actId="20577"/>
          <ac:spMkLst>
            <pc:docMk/>
            <pc:sldMk cId="1204202055" sldId="4650"/>
            <ac:spMk id="7" creationId="{6BF2F9BA-329B-FC53-EE75-091BE120E202}"/>
          </ac:spMkLst>
        </pc:spChg>
      </pc:sldChg>
    </pc:docChg>
  </pc:docChgLst>
  <pc:docChgLst>
    <pc:chgData name="Frank van der Tang" userId="S::frank@bizcuit.nl::7e09ff36-3baa-4428-86e5-6c345eeb78f5" providerId="AD" clId="Web-{58A72A1D-C6AC-D3E4-FC4C-DAE98459985B}"/>
    <pc:docChg chg="modSld">
      <pc:chgData name="Frank van der Tang" userId="S::frank@bizcuit.nl::7e09ff36-3baa-4428-86e5-6c345eeb78f5" providerId="AD" clId="Web-{58A72A1D-C6AC-D3E4-FC4C-DAE98459985B}" dt="2023-02-24T09:12:30.087" v="26" actId="1076"/>
      <pc:docMkLst>
        <pc:docMk/>
      </pc:docMkLst>
      <pc:sldChg chg="modSp">
        <pc:chgData name="Frank van der Tang" userId="S::frank@bizcuit.nl::7e09ff36-3baa-4428-86e5-6c345eeb78f5" providerId="AD" clId="Web-{58A72A1D-C6AC-D3E4-FC4C-DAE98459985B}" dt="2023-02-24T09:12:30.087" v="26" actId="1076"/>
        <pc:sldMkLst>
          <pc:docMk/>
          <pc:sldMk cId="3256827898" sldId="4577"/>
        </pc:sldMkLst>
        <pc:graphicFrameChg chg="mod ord modGraphic">
          <ac:chgData name="Frank van der Tang" userId="S::frank@bizcuit.nl::7e09ff36-3baa-4428-86e5-6c345eeb78f5" providerId="AD" clId="Web-{58A72A1D-C6AC-D3E4-FC4C-DAE98459985B}" dt="2023-02-24T09:12:05.070" v="17"/>
          <ac:graphicFrameMkLst>
            <pc:docMk/>
            <pc:sldMk cId="3256827898" sldId="4577"/>
            <ac:graphicFrameMk id="53" creationId="{E8308302-7285-4AFB-8895-FBADD601A8C5}"/>
          </ac:graphicFrameMkLst>
        </pc:graphicFrameChg>
        <pc:picChg chg="mod">
          <ac:chgData name="Frank van der Tang" userId="S::frank@bizcuit.nl::7e09ff36-3baa-4428-86e5-6c345eeb78f5" providerId="AD" clId="Web-{58A72A1D-C6AC-D3E4-FC4C-DAE98459985B}" dt="2023-02-24T09:12:10.336" v="19" actId="1076"/>
          <ac:picMkLst>
            <pc:docMk/>
            <pc:sldMk cId="3256827898" sldId="4577"/>
            <ac:picMk id="30" creationId="{FFA9D968-FE76-4F81-923C-3A0D2587E8FA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30.087" v="26" actId="1076"/>
          <ac:picMkLst>
            <pc:docMk/>
            <pc:sldMk cId="3256827898" sldId="4577"/>
            <ac:picMk id="31" creationId="{B118661C-38CA-439D-AC01-D10D7CC6603E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14.539" v="20" actId="1076"/>
          <ac:picMkLst>
            <pc:docMk/>
            <pc:sldMk cId="3256827898" sldId="4577"/>
            <ac:picMk id="32" creationId="{10DBADED-C4DE-43BE-91A0-D86489CB5F8B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14.633" v="21" actId="1076"/>
          <ac:picMkLst>
            <pc:docMk/>
            <pc:sldMk cId="3256827898" sldId="4577"/>
            <ac:picMk id="33" creationId="{F2B770F5-DD61-46B2-A818-369AA8CD7893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24.212" v="25" actId="1076"/>
          <ac:picMkLst>
            <pc:docMk/>
            <pc:sldMk cId="3256827898" sldId="4577"/>
            <ac:picMk id="34" creationId="{98A41108-99EB-472C-89D8-EA825FA0571D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19.852" v="23" actId="1076"/>
          <ac:picMkLst>
            <pc:docMk/>
            <pc:sldMk cId="3256827898" sldId="4577"/>
            <ac:picMk id="35" creationId="{2F3EA304-BE54-419B-8C90-A480BB21A16C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08.586" v="18" actId="1076"/>
          <ac:picMkLst>
            <pc:docMk/>
            <pc:sldMk cId="3256827898" sldId="4577"/>
            <ac:picMk id="54" creationId="{18E6E625-13BF-4CB9-B348-57ED3D4D4120}"/>
          </ac:picMkLst>
        </pc:picChg>
        <pc:picChg chg="mod">
          <ac:chgData name="Frank van der Tang" userId="S::frank@bizcuit.nl::7e09ff36-3baa-4428-86e5-6c345eeb78f5" providerId="AD" clId="Web-{58A72A1D-C6AC-D3E4-FC4C-DAE98459985B}" dt="2023-02-24T09:12:21.196" v="24" actId="1076"/>
          <ac:picMkLst>
            <pc:docMk/>
            <pc:sldMk cId="3256827898" sldId="4577"/>
            <ac:picMk id="55" creationId="{3D39F1F0-64C5-4AC8-BAA0-110F04B3926A}"/>
          </ac:picMkLst>
        </pc:picChg>
      </pc:sldChg>
    </pc:docChg>
  </pc:docChgLst>
  <pc:docChgLst>
    <pc:chgData name="Frank van der Tang" userId="S::frank@bizcuit.nl::7e09ff36-3baa-4428-86e5-6c345eeb78f5" providerId="AD" clId="Web-{7E5F7B7E-CFC7-B3CE-7AB2-521FAFB8CDCF}"/>
    <pc:docChg chg="modSld">
      <pc:chgData name="Frank van der Tang" userId="S::frank@bizcuit.nl::7e09ff36-3baa-4428-86e5-6c345eeb78f5" providerId="AD" clId="Web-{7E5F7B7E-CFC7-B3CE-7AB2-521FAFB8CDCF}" dt="2023-02-24T09:10:17.789" v="19"/>
      <pc:docMkLst>
        <pc:docMk/>
      </pc:docMkLst>
      <pc:sldChg chg="modSp">
        <pc:chgData name="Frank van der Tang" userId="S::frank@bizcuit.nl::7e09ff36-3baa-4428-86e5-6c345eeb78f5" providerId="AD" clId="Web-{7E5F7B7E-CFC7-B3CE-7AB2-521FAFB8CDCF}" dt="2023-02-24T09:10:17.789" v="19"/>
        <pc:sldMkLst>
          <pc:docMk/>
          <pc:sldMk cId="3256827898" sldId="4577"/>
        </pc:sldMkLst>
        <pc:graphicFrameChg chg="mod modGraphic">
          <ac:chgData name="Frank van der Tang" userId="S::frank@bizcuit.nl::7e09ff36-3baa-4428-86e5-6c345eeb78f5" providerId="AD" clId="Web-{7E5F7B7E-CFC7-B3CE-7AB2-521FAFB8CDCF}" dt="2023-02-24T09:10:17.789" v="19"/>
          <ac:graphicFrameMkLst>
            <pc:docMk/>
            <pc:sldMk cId="3256827898" sldId="4577"/>
            <ac:graphicFrameMk id="53" creationId="{E8308302-7285-4AFB-8895-FBADD601A8C5}"/>
          </ac:graphicFrameMkLst>
        </pc:graphicFrameChg>
      </pc:sldChg>
    </pc:docChg>
  </pc:docChgLst>
  <pc:docChgLst>
    <pc:chgData name="Frank van der Tang" userId="7e09ff36-3baa-4428-86e5-6c345eeb78f5" providerId="ADAL" clId="{03B5D0A9-FBD7-41CA-BCAE-C8DB7F2C225E}"/>
    <pc:docChg chg="undo custSel modSld">
      <pc:chgData name="Frank van der Tang" userId="7e09ff36-3baa-4428-86e5-6c345eeb78f5" providerId="ADAL" clId="{03B5D0A9-FBD7-41CA-BCAE-C8DB7F2C225E}" dt="2023-07-24T11:24:24.697" v="95" actId="20577"/>
      <pc:docMkLst>
        <pc:docMk/>
      </pc:docMkLst>
      <pc:sldChg chg="modSp mod">
        <pc:chgData name="Frank van der Tang" userId="7e09ff36-3baa-4428-86e5-6c345eeb78f5" providerId="ADAL" clId="{03B5D0A9-FBD7-41CA-BCAE-C8DB7F2C225E}" dt="2023-07-24T11:23:08.496" v="74" actId="20577"/>
        <pc:sldMkLst>
          <pc:docMk/>
          <pc:sldMk cId="3256827898" sldId="4577"/>
        </pc:sldMkLst>
        <pc:graphicFrameChg chg="modGraphic">
          <ac:chgData name="Frank van der Tang" userId="7e09ff36-3baa-4428-86e5-6c345eeb78f5" providerId="ADAL" clId="{03B5D0A9-FBD7-41CA-BCAE-C8DB7F2C225E}" dt="2023-07-24T11:23:08.496" v="74" actId="20577"/>
          <ac:graphicFrameMkLst>
            <pc:docMk/>
            <pc:sldMk cId="3256827898" sldId="4577"/>
            <ac:graphicFrameMk id="53" creationId="{E8308302-7285-4AFB-8895-FBADD601A8C5}"/>
          </ac:graphicFrameMkLst>
        </pc:graphicFrameChg>
      </pc:sldChg>
      <pc:sldChg chg="addSp delSp modSp mod">
        <pc:chgData name="Frank van der Tang" userId="7e09ff36-3baa-4428-86e5-6c345eeb78f5" providerId="ADAL" clId="{03B5D0A9-FBD7-41CA-BCAE-C8DB7F2C225E}" dt="2023-07-24T11:24:09.957" v="87" actId="167"/>
        <pc:sldMkLst>
          <pc:docMk/>
          <pc:sldMk cId="4044930920" sldId="4647"/>
        </pc:sldMkLst>
        <pc:spChg chg="add mod 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4" creationId="{8C70E820-740A-E92A-6EE9-CD437493E089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5" creationId="{A5EDCFC9-0DCE-A465-2160-61B6D607C802}"/>
          </ac:spMkLst>
        </pc:spChg>
        <pc:spChg chg="add mod 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" creationId="{5CD80CAA-3097-4522-8CDF-A5BB1653EF0A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7" creationId="{130800A9-641D-EFC5-0583-212BB28CF38E}"/>
          </ac:spMkLst>
        </pc:spChg>
        <pc:spChg chg="add mod 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8" creationId="{C1ABE7B3-37F3-8187-4686-AF8BF9FD21D2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" creationId="{34A1BFAB-3410-45C2-F06F-1EA904676555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11" creationId="{CE1058CC-8608-CA46-1BDC-380D7A387BCD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13" creationId="{1DA35EA4-75E0-4328-1398-B05498500044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15" creationId="{391991EE-D1A6-3B41-0E3F-985088EFDA51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57" creationId="{F3017787-1A55-B4BD-59B0-920ACCA7B285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59" creationId="{CC3E6C25-6FB8-6530-4B4C-86FF02036BEB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1" creationId="{92E187F3-FF8A-DC59-34E3-6308C8487FAD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3" creationId="{0E623FD9-EC97-60A5-491B-552CDC83AC49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5" creationId="{E45F4F65-906F-05F1-00BC-C280BCA8A174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7" creationId="{4528131C-9739-96B1-0CF2-4AEC3B022103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69" creationId="{127EB4A3-4B8E-6947-2E57-6F879A3EDB1E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71" creationId="{D5E8F0BB-5A77-6C86-912E-B842FEDE34A3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73" creationId="{8D0BA4F3-B39F-7F19-708F-3B011280CBFC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75" creationId="{111611E1-FC15-A404-E7F3-848DF1ADE1EA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77" creationId="{A04E0270-2991-2549-B835-A1F7908881AD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83" creationId="{E8660922-8386-DF5A-E9EB-A0C1062C1504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85" creationId="{8DAB6E44-4B1C-8693-5563-9693EE150652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87" creationId="{31C69B7B-1785-E01A-E1DE-34BCD5C5D540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89" creationId="{72F43BD9-3D8D-8987-DBDB-DA28F0977BDB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1" creationId="{499B2366-2254-24E0-AAE7-8A89042B76A9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3" creationId="{44FE722F-0576-27AB-A572-75D9FB6AE5FE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5" creationId="{C72EDA97-FFE9-6584-2558-F065023B7336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7" creationId="{2DBDBD14-00EB-9375-4592-0F78B9B9212C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99" creationId="{C38A8930-5D9A-FD81-A41E-A2E3BF7ABCA4}"/>
          </ac:spMkLst>
        </pc:spChg>
        <pc:spChg chg="ord">
          <ac:chgData name="Frank van der Tang" userId="7e09ff36-3baa-4428-86e5-6c345eeb78f5" providerId="ADAL" clId="{03B5D0A9-FBD7-41CA-BCAE-C8DB7F2C225E}" dt="2023-07-24T11:24:09.957" v="87" actId="167"/>
          <ac:spMkLst>
            <pc:docMk/>
            <pc:sldMk cId="4044930920" sldId="4647"/>
            <ac:spMk id="101" creationId="{9B2EE697-801E-FCB2-D220-4CA75FB63A22}"/>
          </ac:spMkLst>
        </pc:spChg>
        <pc:spChg chg="del">
          <ac:chgData name="Frank van der Tang" userId="7e09ff36-3baa-4428-86e5-6c345eeb78f5" providerId="ADAL" clId="{03B5D0A9-FBD7-41CA-BCAE-C8DB7F2C225E}" dt="2023-07-24T11:23:48.217" v="80" actId="478"/>
          <ac:spMkLst>
            <pc:docMk/>
            <pc:sldMk cId="4044930920" sldId="4647"/>
            <ac:spMk id="103" creationId="{668313C4-5207-6E47-E6D4-FA5D3A02C9A1}"/>
          </ac:spMkLst>
        </pc:spChg>
        <pc:spChg chg="del">
          <ac:chgData name="Frank van der Tang" userId="7e09ff36-3baa-4428-86e5-6c345eeb78f5" providerId="ADAL" clId="{03B5D0A9-FBD7-41CA-BCAE-C8DB7F2C225E}" dt="2023-07-24T11:23:46.696" v="78" actId="478"/>
          <ac:spMkLst>
            <pc:docMk/>
            <pc:sldMk cId="4044930920" sldId="4647"/>
            <ac:spMk id="105" creationId="{4B4226DA-CD01-074C-E704-D94188D2D363}"/>
          </ac:spMkLst>
        </pc:spChg>
        <pc:spChg chg="del">
          <ac:chgData name="Frank van der Tang" userId="7e09ff36-3baa-4428-86e5-6c345eeb78f5" providerId="ADAL" clId="{03B5D0A9-FBD7-41CA-BCAE-C8DB7F2C225E}" dt="2023-07-24T11:23:47.357" v="79" actId="478"/>
          <ac:spMkLst>
            <pc:docMk/>
            <pc:sldMk cId="4044930920" sldId="4647"/>
            <ac:spMk id="107" creationId="{05413F9C-AA97-ACA1-59BB-E2E2CF07A2E8}"/>
          </ac:spMkLst>
        </pc:spChg>
        <pc:graphicFrameChg chg="mod ord modGraphic">
          <ac:chgData name="Frank van der Tang" userId="7e09ff36-3baa-4428-86e5-6c345eeb78f5" providerId="ADAL" clId="{03B5D0A9-FBD7-41CA-BCAE-C8DB7F2C225E}" dt="2023-07-24T11:23:42.865" v="77" actId="167"/>
          <ac:graphicFrameMkLst>
            <pc:docMk/>
            <pc:sldMk cId="4044930920" sldId="4647"/>
            <ac:graphicFrameMk id="109" creationId="{AE404DFE-2547-FE47-5C0B-96BDB95571AD}"/>
          </ac:graphicFrameMkLst>
        </pc:graphicFrameChg>
      </pc:sldChg>
      <pc:sldChg chg="modSp mod">
        <pc:chgData name="Frank van der Tang" userId="7e09ff36-3baa-4428-86e5-6c345eeb78f5" providerId="ADAL" clId="{03B5D0A9-FBD7-41CA-BCAE-C8DB7F2C225E}" dt="2023-07-24T11:24:24.697" v="95" actId="20577"/>
        <pc:sldMkLst>
          <pc:docMk/>
          <pc:sldMk cId="3499668022" sldId="4648"/>
        </pc:sldMkLst>
        <pc:graphicFrameChg chg="modGraphic">
          <ac:chgData name="Frank van der Tang" userId="7e09ff36-3baa-4428-86e5-6c345eeb78f5" providerId="ADAL" clId="{03B5D0A9-FBD7-41CA-BCAE-C8DB7F2C225E}" dt="2023-07-24T11:24:24.697" v="95" actId="20577"/>
          <ac:graphicFrameMkLst>
            <pc:docMk/>
            <pc:sldMk cId="3499668022" sldId="4648"/>
            <ac:graphicFrameMk id="53" creationId="{E8308302-7285-4AFB-8895-FBADD601A8C5}"/>
          </ac:graphicFrameMkLst>
        </pc:graphicFrameChg>
      </pc:sldChg>
      <pc:sldChg chg="modSp mod">
        <pc:chgData name="Frank van der Tang" userId="7e09ff36-3baa-4428-86e5-6c345eeb78f5" providerId="ADAL" clId="{03B5D0A9-FBD7-41CA-BCAE-C8DB7F2C225E}" dt="2023-07-24T11:21:26.816" v="4" actId="20577"/>
        <pc:sldMkLst>
          <pc:docMk/>
          <pc:sldMk cId="2770931823" sldId="4649"/>
        </pc:sldMkLst>
        <pc:graphicFrameChg chg="modGraphic">
          <ac:chgData name="Frank van der Tang" userId="7e09ff36-3baa-4428-86e5-6c345eeb78f5" providerId="ADAL" clId="{03B5D0A9-FBD7-41CA-BCAE-C8DB7F2C225E}" dt="2023-07-24T11:21:26.816" v="4" actId="20577"/>
          <ac:graphicFrameMkLst>
            <pc:docMk/>
            <pc:sldMk cId="2770931823" sldId="4649"/>
            <ac:graphicFrameMk id="53" creationId="{E8308302-7285-4AFB-8895-FBADD601A8C5}"/>
          </ac:graphicFrameMkLst>
        </pc:graphicFrameChg>
      </pc:sldChg>
      <pc:sldChg chg="modSp mod">
        <pc:chgData name="Frank van der Tang" userId="7e09ff36-3baa-4428-86e5-6c345eeb78f5" providerId="ADAL" clId="{03B5D0A9-FBD7-41CA-BCAE-C8DB7F2C225E}" dt="2023-07-24T11:21:36.457" v="10" actId="20577"/>
        <pc:sldMkLst>
          <pc:docMk/>
          <pc:sldMk cId="1204202055" sldId="4650"/>
        </pc:sldMkLst>
        <pc:graphicFrameChg chg="modGraphic">
          <ac:chgData name="Frank van der Tang" userId="7e09ff36-3baa-4428-86e5-6c345eeb78f5" providerId="ADAL" clId="{03B5D0A9-FBD7-41CA-BCAE-C8DB7F2C225E}" dt="2023-07-24T11:21:36.457" v="10" actId="20577"/>
          <ac:graphicFrameMkLst>
            <pc:docMk/>
            <pc:sldMk cId="1204202055" sldId="4650"/>
            <ac:graphicFrameMk id="53" creationId="{E8308302-7285-4AFB-8895-FBADD601A8C5}"/>
          </ac:graphicFrameMkLst>
        </pc:graphicFrameChg>
      </pc:sldChg>
      <pc:sldChg chg="modSp mod">
        <pc:chgData name="Frank van der Tang" userId="7e09ff36-3baa-4428-86e5-6c345eeb78f5" providerId="ADAL" clId="{03B5D0A9-FBD7-41CA-BCAE-C8DB7F2C225E}" dt="2023-07-24T11:21:51.406" v="24" actId="20577"/>
        <pc:sldMkLst>
          <pc:docMk/>
          <pc:sldMk cId="3727487850" sldId="4651"/>
        </pc:sldMkLst>
        <pc:graphicFrameChg chg="modGraphic">
          <ac:chgData name="Frank van der Tang" userId="7e09ff36-3baa-4428-86e5-6c345eeb78f5" providerId="ADAL" clId="{03B5D0A9-FBD7-41CA-BCAE-C8DB7F2C225E}" dt="2023-07-24T11:21:51.406" v="24" actId="20577"/>
          <ac:graphicFrameMkLst>
            <pc:docMk/>
            <pc:sldMk cId="3727487850" sldId="4651"/>
            <ac:graphicFrameMk id="53" creationId="{E8308302-7285-4AFB-8895-FBADD601A8C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8" cy="481604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nl-NL">
              <a:latin typeface="Neuzeit Grotesk T" panose="020B0604020202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8" cy="481604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D1CACD52-91C3-47CD-86DF-3898A9CDEA4E}" type="datetimeFigureOut">
              <a:rPr lang="nl-NL" smtClean="0">
                <a:latin typeface="Neuzeit Grotesk T" panose="020B0604020202020204" charset="0"/>
              </a:rPr>
              <a:t>22-11-2023</a:t>
            </a:fld>
            <a:endParaRPr lang="nl-NL">
              <a:latin typeface="Neuzeit Grotesk T" panose="020B060402020202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597"/>
            <a:ext cx="3170718" cy="481604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nl-NL">
              <a:latin typeface="Neuzeit Grotesk 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19" cy="481727"/>
          </a:xfrm>
          <a:prstGeom prst="rect">
            <a:avLst/>
          </a:prstGeom>
        </p:spPr>
        <p:txBody>
          <a:bodyPr vert="horz" lIns="95709" tIns="47856" rIns="95709" bIns="47856" rtlCol="0"/>
          <a:lstStyle>
            <a:lvl1pPr algn="l">
              <a:defRPr sz="1300">
                <a:latin typeface="Neuzeit Grotesk T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19" cy="481727"/>
          </a:xfrm>
          <a:prstGeom prst="rect">
            <a:avLst/>
          </a:prstGeom>
        </p:spPr>
        <p:txBody>
          <a:bodyPr vert="horz" lIns="95709" tIns="47856" rIns="95709" bIns="47856" rtlCol="0"/>
          <a:lstStyle>
            <a:lvl1pPr algn="r">
              <a:defRPr sz="1300">
                <a:latin typeface="Neuzeit Grotesk T" panose="020B0604020202020204" charset="0"/>
              </a:defRPr>
            </a:lvl1pPr>
          </a:lstStyle>
          <a:p>
            <a:fld id="{0CBB7159-4B70-434F-A0C4-7F24450647AB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6" rIns="95709" bIns="478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2"/>
          </a:xfrm>
          <a:prstGeom prst="rect">
            <a:avLst/>
          </a:prstGeom>
        </p:spPr>
        <p:txBody>
          <a:bodyPr vert="horz" lIns="95709" tIns="47856" rIns="95709" bIns="4785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6"/>
            <a:ext cx="3169919" cy="481726"/>
          </a:xfrm>
          <a:prstGeom prst="rect">
            <a:avLst/>
          </a:prstGeom>
        </p:spPr>
        <p:txBody>
          <a:bodyPr vert="horz" lIns="95709" tIns="47856" rIns="95709" bIns="47856" rtlCol="0" anchor="b"/>
          <a:lstStyle>
            <a:lvl1pPr algn="l">
              <a:defRPr sz="1300">
                <a:latin typeface="Neuzeit Grotesk T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19" cy="481726"/>
          </a:xfrm>
          <a:prstGeom prst="rect">
            <a:avLst/>
          </a:prstGeom>
        </p:spPr>
        <p:txBody>
          <a:bodyPr vert="horz" lIns="95709" tIns="47856" rIns="95709" bIns="47856" rtlCol="0" anchor="b"/>
          <a:lstStyle>
            <a:lvl1pPr algn="r">
              <a:defRPr sz="1300">
                <a:latin typeface="Neuzeit Grotesk T" panose="020B0604020202020204" charset="0"/>
              </a:defRPr>
            </a:lvl1pPr>
          </a:lstStyle>
          <a:p>
            <a:fld id="{DE700C79-4447-CA47-9398-732C9AD9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Neuzeit Grotesk T" panose="020B060402020202020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Neuzeit Grotesk T" panose="020B060402020202020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Neuzeit Grotesk T" panose="020B060402020202020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Neuzeit Grotesk T" panose="020B060402020202020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Neuzeit Grotesk T" panose="020B060402020202020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Aft>
                <a:spcPts val="804"/>
              </a:spcAft>
            </a:pPr>
            <a:endParaRPr lang="en-NL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23">
              <a:defRPr/>
            </a:pPr>
            <a:fld id="{DE700C79-4447-CA47-9398-732C9AD93DC1}" type="slidenum">
              <a:rPr lang="en-US">
                <a:solidFill>
                  <a:prstClr val="black"/>
                </a:solidFill>
              </a:rPr>
              <a:pPr defTabSz="918423"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00C79-4447-CA47-9398-732C9AD93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B2C263A-63A1-C346-BE7A-4C6619788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5067300" cy="33657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21BD9C6-346F-5F40-87C7-C11B51BAD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3695" y="2039587"/>
            <a:ext cx="5400305" cy="31039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A07A7-6839-6C45-B9F4-0AFF295264A0}"/>
              </a:ext>
            </a:extLst>
          </p:cNvPr>
          <p:cNvSpPr/>
          <p:nvPr userDrawn="1"/>
        </p:nvSpPr>
        <p:spPr>
          <a:xfrm>
            <a:off x="8317524" y="257908"/>
            <a:ext cx="562708" cy="53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486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B2C263A-63A1-C346-BE7A-4C6619788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5067300" cy="33657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21BD9C6-346F-5F40-87C7-C11B51BAD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3695" y="2039587"/>
            <a:ext cx="5400305" cy="31039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A07A7-6839-6C45-B9F4-0AFF295264A0}"/>
              </a:ext>
            </a:extLst>
          </p:cNvPr>
          <p:cNvSpPr/>
          <p:nvPr userDrawn="1"/>
        </p:nvSpPr>
        <p:spPr>
          <a:xfrm>
            <a:off x="8317524" y="257908"/>
            <a:ext cx="562708" cy="53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>
              <a:ln>
                <a:noFill/>
              </a:ln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64692D-6730-484C-821C-219D48C77D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7852" y="3430432"/>
            <a:ext cx="2992617" cy="8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1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5CD34C-23D0-4F56-AF1E-3C6F27083ECA}"/>
              </a:ext>
            </a:extLst>
          </p:cNvPr>
          <p:cNvSpPr/>
          <p:nvPr userDrawn="1"/>
        </p:nvSpPr>
        <p:spPr>
          <a:xfrm>
            <a:off x="8076991" y="126787"/>
            <a:ext cx="987287" cy="607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A86CA2-72D6-4C4D-B12E-AAB6E374AB2C}"/>
              </a:ext>
            </a:extLst>
          </p:cNvPr>
          <p:cNvSpPr/>
          <p:nvPr userDrawn="1"/>
        </p:nvSpPr>
        <p:spPr>
          <a:xfrm>
            <a:off x="1284685" y="1177603"/>
            <a:ext cx="6448097" cy="64480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6CE7F-4B27-1B40-AEFC-3E261D5403C1}"/>
              </a:ext>
            </a:extLst>
          </p:cNvPr>
          <p:cNvSpPr/>
          <p:nvPr userDrawn="1"/>
        </p:nvSpPr>
        <p:spPr>
          <a:xfrm>
            <a:off x="1293591" y="4157286"/>
            <a:ext cx="6437246" cy="1698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266CFD-53E2-6A48-8038-AC5FC3264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6639" y="3328274"/>
            <a:ext cx="2290723" cy="6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6CF2DB-87F0-4744-A76B-E77B280C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21449"/>
            <a:ext cx="713740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89FA0B-22DB-4672-B316-93092C90BF9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188" y="1227955"/>
            <a:ext cx="7921625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818E9E-66C8-4D6E-9ABE-E62A71F5C6B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18A3E-3B8D-49A7-88C6-9899BED6480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60E1915-6C2A-4C59-BD80-B5D83F317C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17899-AC68-9B44-8B6C-1EBAF80FA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4780DC-6D37-C844-A440-2C3D95A65C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625366"/>
            <a:ext cx="7062787" cy="538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</a:lstStyle>
          <a:p>
            <a:pPr lvl="0"/>
            <a:r>
              <a:rPr lang="en-US"/>
              <a:t>Level one </a:t>
            </a:r>
            <a:r>
              <a:rPr lang="en-US" err="1"/>
              <a:t>lorum</a:t>
            </a:r>
            <a:r>
              <a:rPr lang="en-US"/>
              <a:t> ipsum sit dolor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A27161F-2345-1740-93E2-C899CA337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6200" y="1682100"/>
            <a:ext cx="2463900" cy="2179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None/>
              <a:defRPr sz="105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  <a:lvl2pPr marL="109538" indent="-109538">
              <a:lnSpc>
                <a:spcPts val="105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900" b="0" i="0">
                <a:latin typeface="Neuzeit Grotesk T" panose="02000503000000000000" pitchFamily="2" charset="0"/>
              </a:defRPr>
            </a:lvl2pPr>
          </a:lstStyle>
          <a:p>
            <a:pPr lvl="0"/>
            <a:r>
              <a:rPr lang="en-US"/>
              <a:t>Level two title text test text </a:t>
            </a:r>
            <a:r>
              <a:rPr lang="en-US" err="1"/>
              <a:t>lorum</a:t>
            </a:r>
            <a:r>
              <a:rPr lang="en-US"/>
              <a:t> </a:t>
            </a:r>
          </a:p>
          <a:p>
            <a:pPr lvl="1"/>
            <a:r>
              <a:rPr lang="en-US"/>
              <a:t>Second level </a:t>
            </a:r>
          </a:p>
          <a:p>
            <a:pPr lvl="1"/>
            <a:r>
              <a:rPr lang="en-US"/>
              <a:t>Red blue</a:t>
            </a:r>
          </a:p>
          <a:p>
            <a:pPr lvl="1"/>
            <a:r>
              <a:rPr lang="en-US"/>
              <a:t>Green pink yellow test line height text red blue zebra</a:t>
            </a:r>
          </a:p>
          <a:p>
            <a:pPr lvl="1"/>
            <a:r>
              <a:rPr lang="en-US"/>
              <a:t>Cat mouse tree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AB1DCAA-7FC6-4C0E-8B2E-B6A11E40C8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B1188-1FA6-4281-99B1-6BC7D281E49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188" y="2351572"/>
            <a:ext cx="3673475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59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6C302-4567-2B4D-AB7F-EB26472A1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4780DC-6D37-C844-A440-2C3D95A65C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9444" y="625366"/>
            <a:ext cx="4313765" cy="538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</a:lstStyle>
          <a:p>
            <a:pPr lvl="0"/>
            <a:r>
              <a:rPr lang="en-US"/>
              <a:t>Level one </a:t>
            </a:r>
            <a:r>
              <a:rPr lang="en-US" err="1"/>
              <a:t>lorum</a:t>
            </a:r>
            <a:r>
              <a:rPr lang="en-US"/>
              <a:t> ipsum sit dolor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A27161F-2345-1740-93E2-C899CA337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175" y="2483809"/>
            <a:ext cx="1171574" cy="2179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None/>
              <a:defRPr sz="105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  <a:lvl2pPr marL="109538" indent="-109538">
              <a:lnSpc>
                <a:spcPts val="105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900" b="0" i="0">
                <a:solidFill>
                  <a:schemeClr val="tx1"/>
                </a:solidFill>
                <a:latin typeface="Neuzeit Grotesk T" panose="02000503000000000000" pitchFamily="2" charset="0"/>
              </a:defRPr>
            </a:lvl2pPr>
          </a:lstStyle>
          <a:p>
            <a:pPr lvl="0"/>
            <a:r>
              <a:rPr lang="en-US"/>
              <a:t>Level two title text test text </a:t>
            </a:r>
            <a:r>
              <a:rPr lang="en-US" err="1"/>
              <a:t>lorum</a:t>
            </a:r>
            <a:r>
              <a:rPr lang="en-US"/>
              <a:t> </a:t>
            </a:r>
          </a:p>
          <a:p>
            <a:pPr lvl="1"/>
            <a:r>
              <a:rPr lang="en-US"/>
              <a:t>Second level </a:t>
            </a:r>
          </a:p>
          <a:p>
            <a:pPr lvl="1"/>
            <a:r>
              <a:rPr lang="en-US"/>
              <a:t>Red blue</a:t>
            </a:r>
          </a:p>
          <a:p>
            <a:pPr lvl="1"/>
            <a:r>
              <a:rPr lang="en-US"/>
              <a:t>Green pink yellow test line height text red blue zebra</a:t>
            </a:r>
          </a:p>
          <a:p>
            <a:pPr lvl="1"/>
            <a:r>
              <a:rPr lang="en-US"/>
              <a:t>Cat mouse tree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1DD06AB-BC12-4746-8636-10CCD1F22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3504" y="2483809"/>
            <a:ext cx="1171574" cy="2179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None/>
              <a:defRPr sz="105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  <a:lvl2pPr marL="109538" indent="-109538">
              <a:lnSpc>
                <a:spcPts val="105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900" b="0" i="0">
                <a:solidFill>
                  <a:schemeClr val="tx1"/>
                </a:solidFill>
                <a:latin typeface="Neuzeit Grotesk T" panose="02000503000000000000" pitchFamily="2" charset="0"/>
              </a:defRPr>
            </a:lvl2pPr>
          </a:lstStyle>
          <a:p>
            <a:pPr lvl="0"/>
            <a:r>
              <a:rPr lang="en-US"/>
              <a:t>Level two title text test text </a:t>
            </a:r>
            <a:r>
              <a:rPr lang="en-US" err="1"/>
              <a:t>lorum</a:t>
            </a:r>
            <a:r>
              <a:rPr lang="en-US"/>
              <a:t> </a:t>
            </a:r>
          </a:p>
          <a:p>
            <a:pPr lvl="1"/>
            <a:r>
              <a:rPr lang="en-US"/>
              <a:t>Second level </a:t>
            </a:r>
          </a:p>
          <a:p>
            <a:pPr lvl="1"/>
            <a:r>
              <a:rPr lang="en-US"/>
              <a:t>Red blue</a:t>
            </a:r>
          </a:p>
          <a:p>
            <a:pPr lvl="1"/>
            <a:r>
              <a:rPr lang="en-US"/>
              <a:t>Green pink yellow test line height text red blue zebra</a:t>
            </a:r>
          </a:p>
          <a:p>
            <a:pPr lvl="1"/>
            <a:r>
              <a:rPr lang="en-US"/>
              <a:t>Cat mouse tree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4A743865-534B-7D44-9A6E-E8AF01F535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6560" y="2483809"/>
            <a:ext cx="1171574" cy="2179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None/>
              <a:defRPr sz="105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  <a:lvl2pPr marL="109538" indent="-109538">
              <a:lnSpc>
                <a:spcPts val="105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900" b="0" i="0">
                <a:solidFill>
                  <a:schemeClr val="tx1"/>
                </a:solidFill>
                <a:latin typeface="Neuzeit Grotesk T" panose="02000503000000000000" pitchFamily="2" charset="0"/>
              </a:defRPr>
            </a:lvl2pPr>
          </a:lstStyle>
          <a:p>
            <a:pPr lvl="0"/>
            <a:r>
              <a:rPr lang="en-US"/>
              <a:t>Level two title text test text </a:t>
            </a:r>
            <a:r>
              <a:rPr lang="en-US" err="1"/>
              <a:t>lorum</a:t>
            </a:r>
            <a:r>
              <a:rPr lang="en-US"/>
              <a:t> </a:t>
            </a:r>
          </a:p>
          <a:p>
            <a:pPr lvl="1"/>
            <a:r>
              <a:rPr lang="en-US"/>
              <a:t>Second level </a:t>
            </a:r>
          </a:p>
          <a:p>
            <a:pPr lvl="1"/>
            <a:r>
              <a:rPr lang="en-US"/>
              <a:t>Red blue</a:t>
            </a:r>
          </a:p>
          <a:p>
            <a:pPr lvl="1"/>
            <a:r>
              <a:rPr lang="en-US"/>
              <a:t>Green pink yellow test line height text red blue zebra</a:t>
            </a:r>
          </a:p>
          <a:p>
            <a:pPr lvl="1"/>
            <a:r>
              <a:rPr lang="en-US"/>
              <a:t>Cat mouse tree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DD751C-7735-F445-9F37-48B5C2C187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580" y="2483809"/>
            <a:ext cx="1171574" cy="2179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None/>
              <a:defRPr sz="1050" b="1" i="0">
                <a:solidFill>
                  <a:schemeClr val="tx1"/>
                </a:solidFill>
                <a:latin typeface="Neuzeit Grotesk T" panose="02000503000000000000" pitchFamily="2" charset="0"/>
              </a:defRPr>
            </a:lvl1pPr>
            <a:lvl2pPr marL="109538" indent="-109538">
              <a:lnSpc>
                <a:spcPts val="105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900" b="0" i="0">
                <a:solidFill>
                  <a:schemeClr val="tx1"/>
                </a:solidFill>
                <a:latin typeface="Neuzeit Grotesk T" panose="02000503000000000000" pitchFamily="2" charset="0"/>
              </a:defRPr>
            </a:lvl2pPr>
          </a:lstStyle>
          <a:p>
            <a:pPr lvl="0"/>
            <a:r>
              <a:rPr lang="en-US"/>
              <a:t>Level two title text test text </a:t>
            </a:r>
            <a:r>
              <a:rPr lang="en-US" err="1"/>
              <a:t>lorum</a:t>
            </a:r>
            <a:r>
              <a:rPr lang="en-US"/>
              <a:t> </a:t>
            </a:r>
          </a:p>
          <a:p>
            <a:pPr lvl="1"/>
            <a:r>
              <a:rPr lang="en-US"/>
              <a:t>Second level </a:t>
            </a:r>
          </a:p>
          <a:p>
            <a:pPr lvl="1"/>
            <a:r>
              <a:rPr lang="en-US"/>
              <a:t>Red blue</a:t>
            </a:r>
          </a:p>
          <a:p>
            <a:pPr lvl="1"/>
            <a:r>
              <a:rPr lang="en-US"/>
              <a:t>Green pink yellow test line height text red blue zebra</a:t>
            </a:r>
          </a:p>
          <a:p>
            <a:pPr lvl="1"/>
            <a:r>
              <a:rPr lang="en-US"/>
              <a:t>Cat mouse tree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816DEE-87FE-E048-AD10-F94C04B45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453C4B-A5D0-4961-92FF-4AB336473A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09444" y="1788895"/>
            <a:ext cx="5223369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AP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98A63-9A84-0846-AE5B-00D494F4A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5DC629-8984-3C41-BB1F-9067D893C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4F8B83F-0001-4D98-8A11-21B47D5476B6}"/>
              </a:ext>
            </a:extLst>
          </p:cNvPr>
          <p:cNvSpPr txBox="1">
            <a:spLocks/>
          </p:cNvSpPr>
          <p:nvPr userDrawn="1"/>
        </p:nvSpPr>
        <p:spPr>
          <a:xfrm>
            <a:off x="611187" y="221449"/>
            <a:ext cx="713740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1" i="0" kern="1200" dirty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955AE6-3F0B-40F8-98AA-864F6149F7A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188" y="1227955"/>
            <a:ext cx="7921625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59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AP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5D8323-B9AD-9749-99CC-AFBE52B8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319872A-5678-D84B-8B0F-81FE63C47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F951752-DE70-43C0-9554-C3436BFE7B72}"/>
              </a:ext>
            </a:extLst>
          </p:cNvPr>
          <p:cNvSpPr txBox="1">
            <a:spLocks/>
          </p:cNvSpPr>
          <p:nvPr userDrawn="1"/>
        </p:nvSpPr>
        <p:spPr>
          <a:xfrm>
            <a:off x="611187" y="221449"/>
            <a:ext cx="713740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1" i="0" kern="1200" dirty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AB02B4-F9DE-48AE-BDB3-6BBE831C7D4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188" y="1227955"/>
            <a:ext cx="7921625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44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AP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2111D-4674-AA49-B97B-57518CBB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2F7861A-2071-6A44-BC14-82B7A35B6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35E788-8445-48A0-A2A9-1F91056F1297}"/>
              </a:ext>
            </a:extLst>
          </p:cNvPr>
          <p:cNvSpPr txBox="1">
            <a:spLocks/>
          </p:cNvSpPr>
          <p:nvPr userDrawn="1"/>
        </p:nvSpPr>
        <p:spPr>
          <a:xfrm>
            <a:off x="611187" y="221449"/>
            <a:ext cx="713740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1" i="0" kern="1200" dirty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5AC668-7622-409B-B20C-FC13E989094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188" y="1227955"/>
            <a:ext cx="7921625" cy="277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000" dirty="0" smtClean="0">
                <a:solidFill>
                  <a:schemeClr val="accent1"/>
                </a:solidFill>
                <a:latin typeface="Neuzeit Grotesk T" panose="02000503000000000000" pitchFamily="2" charset="0"/>
              </a:defRPr>
            </a:lvl1pPr>
          </a:lstStyle>
          <a:p>
            <a:pPr marL="0" lvl="0" indent="0">
              <a:lnSpc>
                <a:spcPts val="19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4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8F7B31-9EB2-444C-A5F8-C8CB7D922CA4}"/>
              </a:ext>
            </a:extLst>
          </p:cNvPr>
          <p:cNvGrpSpPr/>
          <p:nvPr userDrawn="1"/>
        </p:nvGrpSpPr>
        <p:grpSpPr>
          <a:xfrm>
            <a:off x="3518028" y="1919947"/>
            <a:ext cx="1242782" cy="1242782"/>
            <a:chOff x="1695712" y="2472557"/>
            <a:chExt cx="1224064" cy="122406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EA68354-7359-0F4A-9597-60900A129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95712" y="2472557"/>
              <a:ext cx="990600" cy="9906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5AFFDE6-17D3-284C-B27E-0544B6AB1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929176" y="2706021"/>
              <a:ext cx="990600" cy="990600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73A98588-2423-314D-A8D0-2F905149C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6813" y="3029213"/>
            <a:ext cx="771525" cy="7715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508EA6E-219E-9F4A-8BFF-551D875CF5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1241" y="2154170"/>
            <a:ext cx="2771775" cy="7715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16D09D1-A06B-0245-A945-7CF49F2D0A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8029" y="747653"/>
            <a:ext cx="2771775" cy="771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0BD478-F64E-7748-8CBE-E028B00E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1491"/>
          <a:stretch/>
        </p:blipFill>
        <p:spPr>
          <a:xfrm>
            <a:off x="1111714" y="1213244"/>
            <a:ext cx="790202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B2C263A-63A1-C346-BE7A-4C6619788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5067300" cy="33657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21BD9C6-346F-5F40-87C7-C11B51BAD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3695" y="2039587"/>
            <a:ext cx="5400305" cy="31039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FA07A7-6839-6C45-B9F4-0AFF295264A0}"/>
              </a:ext>
            </a:extLst>
          </p:cNvPr>
          <p:cNvSpPr/>
          <p:nvPr userDrawn="1"/>
        </p:nvSpPr>
        <p:spPr>
          <a:xfrm>
            <a:off x="8317524" y="257908"/>
            <a:ext cx="562708" cy="53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>
              <a:ln>
                <a:noFill/>
              </a:ln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E3E5A6-043D-46BD-9180-79C4FF4CB1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7852" y="3304309"/>
            <a:ext cx="2992617" cy="8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81C52C2-0136-4048-8814-4F58E5DABA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BFF1DAF-6BC3-FB40-A713-FC3A318C40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2482" y="348369"/>
            <a:ext cx="325928" cy="3469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64712-8EA0-4328-9D4A-1DB77051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21449"/>
            <a:ext cx="713740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177135-5C4B-4518-AFF3-F3353A3BB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7" y="1735123"/>
            <a:ext cx="7921625" cy="289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1260"/>
                </a:solidFill>
                <a:effectLst/>
                <a:uLnTx/>
                <a:uFillTx/>
                <a:latin typeface="Neuzeit Grotesk T" panose="020B0604020202020204" charset="0"/>
                <a:ea typeface="+mn-ea"/>
                <a:cs typeface="Neuzeit Grotesk T" panose="020B0604020202020204" charset="0"/>
              </a:rPr>
              <a:t>Level two title text test text lorum </a:t>
            </a:r>
          </a:p>
          <a:p>
            <a:pPr marL="536575" marR="0" lvl="2" indent="-1793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noProof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rPr>
              <a:t>Second level </a:t>
            </a:r>
          </a:p>
          <a:p>
            <a:pPr marL="893763" marR="0" lvl="3" indent="-177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euzeit Grotesk T" panose="020B0604020202020204" charset="0"/>
              <a:buChar char="­"/>
              <a:tabLst/>
              <a:defRPr/>
            </a:pPr>
            <a:r>
              <a:rPr lang="en-US" sz="1200" b="0" i="0" kern="1200" noProof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rPr>
              <a:t>Third</a:t>
            </a:r>
            <a:r>
              <a:rPr lang="en-US" sz="1250" b="0" i="0" kern="1200" noProof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rPr>
              <a:t> level</a:t>
            </a:r>
          </a:p>
          <a:p>
            <a:pPr marL="1258888" marR="0" lvl="4" indent="-18573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euzeit Grotesk T" panose="020B0604020202020204" charset="0"/>
              <a:buChar char="­"/>
              <a:tabLst/>
              <a:defRPr/>
            </a:pPr>
            <a:r>
              <a:rPr lang="en-US" sz="1200" b="0" i="0" kern="1200" noProof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rPr>
              <a:t>Fourth</a:t>
            </a:r>
            <a:r>
              <a:rPr lang="en-US" sz="1250" b="0" i="0" kern="1200" noProof="0">
                <a:solidFill>
                  <a:schemeClr val="tx1"/>
                </a:solidFill>
                <a:latin typeface="Neuzeit Grotesk T" panose="02000503000000000000" pitchFamily="2" charset="0"/>
                <a:ea typeface="+mn-ea"/>
                <a:cs typeface="+mn-cs"/>
              </a:rPr>
              <a:t>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D066E-265F-4B5F-83A6-EE1B0B1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Neuzeit Grotesk T" panose="020B0604020202020204" charset="0"/>
                <a:cs typeface="Neuzeit Grotesk T" panose="020B0604020202020204" charset="0"/>
              </a:defRPr>
            </a:lvl1pPr>
          </a:lstStyle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2D046-73E0-4DD7-B7B9-39ABCE822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Neuzeit Grotesk T" panose="020B0604020202020204" charset="0"/>
                <a:cs typeface="Neuzeit Grotesk T" panose="020B0604020202020204" charset="0"/>
              </a:defRPr>
            </a:lvl1pPr>
          </a:lstStyle>
          <a:p>
            <a:fld id="{160E1915-6C2A-4C59-BD80-B5D83F317C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31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03" r:id="rId2"/>
    <p:sldLayoutId id="2147483768" r:id="rId3"/>
    <p:sldLayoutId id="2147483770" r:id="rId4"/>
    <p:sldLayoutId id="2147483772" r:id="rId5"/>
    <p:sldLayoutId id="2147483773" r:id="rId6"/>
    <p:sldLayoutId id="2147483774" r:id="rId7"/>
    <p:sldLayoutId id="2147483667" r:id="rId8"/>
    <p:sldLayoutId id="2147483780" r:id="rId9"/>
    <p:sldLayoutId id="2147483781" r:id="rId10"/>
    <p:sldLayoutId id="21474837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nl-NL" sz="3600" b="1" i="0" kern="1200" dirty="0">
          <a:solidFill>
            <a:schemeClr val="tx1"/>
          </a:solidFill>
          <a:latin typeface="Neuzeit Grotesk T" panose="02000503000000000000" pitchFamily="2" charset="0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8" userDrawn="1">
          <p15:clr>
            <a:srgbClr val="547EBF"/>
          </p15:clr>
        </p15:guide>
        <p15:guide id="2" orient="horz" pos="3712">
          <p15:clr>
            <a:srgbClr val="547EBF"/>
          </p15:clr>
        </p15:guide>
        <p15:guide id="3" pos="385" userDrawn="1">
          <p15:clr>
            <a:srgbClr val="547EBF"/>
          </p15:clr>
        </p15:guide>
        <p15:guide id="4" pos="7072">
          <p15:clr>
            <a:srgbClr val="547EBF"/>
          </p15:clr>
        </p15:guide>
        <p15:guide id="5" pos="1597">
          <p15:clr>
            <a:srgbClr val="FDE53C"/>
          </p15:clr>
        </p15:guide>
        <p15:guide id="6" pos="1686">
          <p15:clr>
            <a:srgbClr val="FDE53C"/>
          </p15:clr>
        </p15:guide>
        <p15:guide id="7" pos="2699" userDrawn="1">
          <p15:clr>
            <a:srgbClr val="FDE53C"/>
          </p15:clr>
        </p15:guide>
        <p15:guide id="8" pos="3061" userDrawn="1">
          <p15:clr>
            <a:srgbClr val="FDE53C"/>
          </p15:clr>
        </p15:guide>
        <p15:guide id="9" pos="3783">
          <p15:clr>
            <a:srgbClr val="FDE53C"/>
          </p15:clr>
        </p15:guide>
        <p15:guide id="10" pos="3883">
          <p15:clr>
            <a:srgbClr val="FDE53C"/>
          </p15:clr>
        </p15:guide>
        <p15:guide id="11" pos="4881">
          <p15:clr>
            <a:srgbClr val="FDE53C"/>
          </p15:clr>
        </p15:guide>
        <p15:guide id="12" pos="5375" userDrawn="1">
          <p15:clr>
            <a:srgbClr val="FDE53C"/>
          </p15:clr>
        </p15:guide>
        <p15:guide id="13" pos="5986">
          <p15:clr>
            <a:srgbClr val="FDE53C"/>
          </p15:clr>
        </p15:guide>
        <p15:guide id="14" pos="6075">
          <p15:clr>
            <a:srgbClr val="FDE53C"/>
          </p15:clr>
        </p15:guide>
        <p15:guide id="15" orient="horz" pos="2913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rabobank.com/m/69198f262c5e945d/original/Leaflet-RBB-Autorisaties-basis-limieten-en-opties-20210302-pdf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in.nl/consumenten/hoe-werkt-h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l:+31882262614" TargetMode="External"/><Relationship Id="rId2" Type="http://schemas.openxmlformats.org/officeDocument/2006/relationships/hyperlink" Target="https://www.abnamro.nl/portalserver/mijn-abnamro-zakelijk/internet-en-mobiel/internet-bankieren/medewerker_toevoege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in.nl/consumenten/hoe-werkt-het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n.nl/consumenten/hoe-werkt-he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in.nl/consumenten/hoe-werkt-het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82F4DD-F564-4C0B-A435-E621ED673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1" y="2500966"/>
            <a:ext cx="3599933" cy="21097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63AE142-87C3-460D-94AC-8AE192A2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6969" y="3359553"/>
            <a:ext cx="3081211" cy="857657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763A575-B615-4B22-A822-8AD001E0951D}"/>
              </a:ext>
            </a:extLst>
          </p:cNvPr>
          <p:cNvSpPr txBox="1">
            <a:spLocks/>
          </p:cNvSpPr>
          <p:nvPr/>
        </p:nvSpPr>
        <p:spPr>
          <a:xfrm>
            <a:off x="403690" y="926290"/>
            <a:ext cx="7753712" cy="74815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>
                <a:latin typeface="+mj-lt"/>
              </a:rPr>
              <a:t>Bankkoppelingen</a:t>
            </a:r>
            <a:r>
              <a:rPr lang="en-GB" sz="28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sz="2000" dirty="0" err="1">
                <a:latin typeface="+mj-lt"/>
              </a:rPr>
              <a:t>Overzicht</a:t>
            </a:r>
            <a:r>
              <a:rPr lang="en-GB" sz="2000" dirty="0">
                <a:latin typeface="+mj-lt"/>
              </a:rPr>
              <a:t> per bank</a:t>
            </a:r>
            <a:endParaRPr lang="nl-NL" sz="11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59626C-40B3-B70B-425A-A4C987BA203A}"/>
              </a:ext>
            </a:extLst>
          </p:cNvPr>
          <p:cNvSpPr txBox="1">
            <a:spLocks/>
          </p:cNvSpPr>
          <p:nvPr/>
        </p:nvSpPr>
        <p:spPr>
          <a:xfrm>
            <a:off x="403690" y="4757261"/>
            <a:ext cx="7753712" cy="30711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+mj-lt"/>
              </a:rPr>
              <a:t>Bizcuit Support: support@bizcuit.nl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278343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46DC-A747-4033-8200-60FB3392DB3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0439" y="1227955"/>
            <a:ext cx="8498903" cy="27781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Bizcuit </a:t>
            </a:r>
            <a:r>
              <a:rPr lang="en-GB" dirty="0" err="1"/>
              <a:t>biedt</a:t>
            </a:r>
            <a:r>
              <a:rPr lang="en-GB" dirty="0"/>
              <a:t> diverse </a:t>
            </a:r>
            <a:r>
              <a:rPr lang="en-GB" dirty="0" err="1"/>
              <a:t>koppelingen</a:t>
            </a:r>
            <a:r>
              <a:rPr lang="en-GB" dirty="0"/>
              <a:t> met </a:t>
            </a:r>
            <a:r>
              <a:rPr lang="en-GB" dirty="0" err="1"/>
              <a:t>Rabo</a:t>
            </a:r>
            <a:r>
              <a:rPr lang="en-GB" dirty="0"/>
              <a:t>, </a:t>
            </a:r>
            <a:r>
              <a:rPr lang="en-GB" dirty="0" err="1"/>
              <a:t>passend</a:t>
            </a:r>
            <a:r>
              <a:rPr lang="en-GB" dirty="0"/>
              <a:t> bij </a:t>
            </a:r>
            <a:r>
              <a:rPr lang="en-GB" dirty="0" err="1"/>
              <a:t>jouw</a:t>
            </a:r>
            <a:r>
              <a:rPr lang="en-GB" dirty="0"/>
              <a:t> </a:t>
            </a:r>
            <a:r>
              <a:rPr lang="en-GB" dirty="0" err="1"/>
              <a:t>situatie</a:t>
            </a:r>
            <a:endParaRPr lang="nl-NL" dirty="0"/>
          </a:p>
        </p:txBody>
      </p:sp>
      <p:graphicFrame>
        <p:nvGraphicFramePr>
          <p:cNvPr id="53" name="Table 2">
            <a:extLst>
              <a:ext uri="{FF2B5EF4-FFF2-40B4-BE49-F238E27FC236}">
                <a16:creationId xmlns:a16="http://schemas.microsoft.com/office/drawing/2014/main" id="{E8308302-7285-4AFB-8895-FBADD601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09010"/>
              </p:ext>
            </p:extLst>
          </p:nvPr>
        </p:nvGraphicFramePr>
        <p:xfrm>
          <a:off x="309489" y="1709791"/>
          <a:ext cx="8043134" cy="118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134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6612832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9224559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423941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verlener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periode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F</a:t>
                      </a:r>
                      <a:r>
                        <a:rPr lang="nl-NL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requentie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Soort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rekening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Betaalflow</a:t>
                      </a:r>
                      <a:endParaRPr lang="nl-NL" sz="800" b="1" i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Meerprijs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nl-NL" sz="800" b="1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Standaard</a:t>
                      </a: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b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(PSD2)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Eigenaar, </a:t>
                      </a:r>
                      <a:r>
                        <a:rPr lang="nl-NL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BeheerderPlus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Elke 6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uur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 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zoals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iDeal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)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nl-NL" sz="800" b="1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Premium</a:t>
                      </a: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b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(RDC)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Papieren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volmacht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Doorlopend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kwartier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-,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spaar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In-app (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zonder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uitstap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naar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de bank)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7,95 /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maand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/ IBAN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243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err="1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</a:t>
                      </a:r>
                      <a:r>
                        <a:rPr lang="en-GB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br>
                        <a:rPr lang="en-GB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en-GB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</a:t>
                      </a:r>
                      <a:r>
                        <a:rPr lang="en-GB" sz="800" dirty="0" err="1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BoekhoudKoppeling</a:t>
                      </a:r>
                      <a:r>
                        <a:rPr lang="en-GB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)</a:t>
                      </a:r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Eigenaar, </a:t>
                      </a:r>
                      <a:r>
                        <a:rPr lang="nl-NL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BeheerderPlus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Doorlopend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endParaRPr lang="nl-NL" sz="80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-,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spaar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025992"/>
                  </a:ext>
                </a:extLst>
              </a:tr>
            </a:tbl>
          </a:graphicData>
        </a:graphic>
      </p:graphicFrame>
      <p:pic>
        <p:nvPicPr>
          <p:cNvPr id="29" name="Picture 8" descr="rabobank-logo – Welkom bij sv Rood-Wit'58">
            <a:extLst>
              <a:ext uri="{FF2B5EF4-FFF2-40B4-BE49-F238E27FC236}">
                <a16:creationId xmlns:a16="http://schemas.microsoft.com/office/drawing/2014/main" id="{BBD3E8C8-B29A-4388-B514-FA6169CB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3" y="66585"/>
            <a:ext cx="3824161" cy="12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2F9BA-329B-FC53-EE75-091BE120E202}"/>
              </a:ext>
            </a:extLst>
          </p:cNvPr>
          <p:cNvSpPr/>
          <p:nvPr/>
        </p:nvSpPr>
        <p:spPr>
          <a:xfrm>
            <a:off x="300439" y="3054782"/>
            <a:ext cx="2376086" cy="1943938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RDC is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papieren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volmacht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nodig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Zie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instructies</a:t>
            </a:r>
            <a:r>
              <a:rPr lang="en-GB" sz="700" dirty="0">
                <a:solidFill>
                  <a:schemeClr val="tx1"/>
                </a:solidFill>
              </a:rPr>
              <a:t> in Bizcuit </a:t>
            </a:r>
            <a:r>
              <a:rPr lang="en-GB" sz="700" dirty="0" err="1">
                <a:solidFill>
                  <a:schemeClr val="tx1"/>
                </a:solidFill>
              </a:rPr>
              <a:t>tijdens</a:t>
            </a:r>
            <a:r>
              <a:rPr lang="en-GB" sz="700" dirty="0">
                <a:solidFill>
                  <a:schemeClr val="tx1"/>
                </a:solidFill>
              </a:rPr>
              <a:t> het </a:t>
            </a:r>
            <a:r>
              <a:rPr lang="en-GB" sz="700" dirty="0" err="1">
                <a:solidFill>
                  <a:schemeClr val="tx1"/>
                </a:solidFill>
              </a:rPr>
              <a:t>koppelproces</a:t>
            </a:r>
            <a:r>
              <a:rPr lang="en-GB" sz="700" dirty="0">
                <a:solidFill>
                  <a:schemeClr val="tx1"/>
                </a:solidFill>
              </a:rPr>
              <a:t> of mail Bizcuit Support.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andere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koppelingen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alleen een Eigenaar of </a:t>
            </a:r>
            <a:r>
              <a:rPr lang="nl-NL" sz="700" dirty="0" err="1">
                <a:solidFill>
                  <a:schemeClr val="tx1"/>
                </a:solidFill>
              </a:rPr>
              <a:t>BeheerderPlus</a:t>
            </a:r>
            <a:r>
              <a:rPr lang="nl-NL" sz="700" dirty="0">
                <a:solidFill>
                  <a:schemeClr val="tx1"/>
                </a:solidFill>
              </a:rPr>
              <a:t> toestemming geven betaalinformatie te delen.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De </a:t>
            </a:r>
            <a:r>
              <a:rPr lang="en-GB" sz="700" dirty="0" err="1">
                <a:solidFill>
                  <a:schemeClr val="tx1"/>
                </a:solidFill>
              </a:rPr>
              <a:t>juiste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autorisatie</a:t>
            </a:r>
            <a:r>
              <a:rPr lang="en-GB" sz="700" dirty="0">
                <a:solidFill>
                  <a:schemeClr val="tx1"/>
                </a:solidFill>
              </a:rPr>
              <a:t> check je in </a:t>
            </a:r>
            <a:r>
              <a:rPr lang="nl-NL" sz="700" dirty="0">
                <a:solidFill>
                  <a:schemeClr val="tx1"/>
                </a:solidFill>
              </a:rPr>
              <a:t>Rabo Business Banking: rechtsboven onder Profiel &gt; ‘Gebruikersautorisaties’. Je moet een Eigenaar of </a:t>
            </a:r>
            <a:r>
              <a:rPr lang="nl-NL" sz="700" dirty="0" err="1">
                <a:solidFill>
                  <a:schemeClr val="tx1"/>
                </a:solidFill>
              </a:rPr>
              <a:t>BeheerderPlus</a:t>
            </a:r>
            <a:r>
              <a:rPr lang="nl-NL" sz="700" dirty="0">
                <a:solidFill>
                  <a:schemeClr val="tx1"/>
                </a:solidFill>
              </a:rPr>
              <a:t> autorisatie hebben. Is dit menu item niet zichtbaar, dan heb je niet de juiste autorisatie. Ben je </a:t>
            </a:r>
            <a:r>
              <a:rPr lang="nl-NL" sz="700" dirty="0" err="1">
                <a:solidFill>
                  <a:schemeClr val="tx1"/>
                </a:solidFill>
              </a:rPr>
              <a:t>BeheerderPlus</a:t>
            </a:r>
            <a:r>
              <a:rPr lang="nl-NL" sz="700" dirty="0">
                <a:solidFill>
                  <a:schemeClr val="tx1"/>
                </a:solidFill>
              </a:rPr>
              <a:t>, maar zie je de rekening niet? Dan kan een Eigenaar je de juiste autorisatie toekennen. Link: </a:t>
            </a:r>
            <a:r>
              <a:rPr lang="nl-NL" sz="700" dirty="0">
                <a:solidFill>
                  <a:schemeClr val="tx1"/>
                </a:solidFill>
                <a:hlinkClick r:id="rId3"/>
              </a:rPr>
              <a:t>https://media.rabobank.com/m/69198f262c5e945d/original/Leaflet-RBB-Autorisaties-basis-limieten-en-opties-20210302-pdf.pdf</a:t>
            </a:r>
            <a:r>
              <a:rPr lang="nl-NL" sz="7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E5FEE-E196-D509-0686-FE8A181C0545}"/>
              </a:ext>
            </a:extLst>
          </p:cNvPr>
          <p:cNvSpPr/>
          <p:nvPr/>
        </p:nvSpPr>
        <p:spPr>
          <a:xfrm>
            <a:off x="521637" y="2951263"/>
            <a:ext cx="1411739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Heb </a:t>
            </a:r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rechten</a:t>
            </a:r>
            <a:r>
              <a:rPr lang="en-US" sz="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3C8FD-DE47-E223-7625-08595E0C5893}"/>
              </a:ext>
            </a:extLst>
          </p:cNvPr>
          <p:cNvSpPr/>
          <p:nvPr/>
        </p:nvSpPr>
        <p:spPr>
          <a:xfrm>
            <a:off x="2734095" y="3054782"/>
            <a:ext cx="2043654" cy="1943938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De </a:t>
            </a:r>
            <a:r>
              <a:rPr lang="en-GB" sz="700" dirty="0" err="1">
                <a:solidFill>
                  <a:schemeClr val="tx1"/>
                </a:solidFill>
              </a:rPr>
              <a:t>standaard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(PSD2) </a:t>
            </a:r>
            <a:r>
              <a:rPr lang="en-GB" sz="700" dirty="0" err="1">
                <a:solidFill>
                  <a:schemeClr val="tx1"/>
                </a:solidFill>
              </a:rPr>
              <a:t>ondersteunt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spaarrekeningen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Kies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spaarrekeningen</a:t>
            </a:r>
            <a:r>
              <a:rPr lang="en-GB" sz="700" dirty="0">
                <a:solidFill>
                  <a:schemeClr val="tx1"/>
                </a:solidFill>
              </a:rPr>
              <a:t> de Pro of Premium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ben je in je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bankomgeving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terechtgekomen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Staat</a:t>
            </a:r>
            <a:r>
              <a:rPr lang="en-GB" sz="700" dirty="0">
                <a:solidFill>
                  <a:schemeClr val="tx1"/>
                </a:solidFill>
              </a:rPr>
              <a:t> er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optie</a:t>
            </a:r>
            <a:r>
              <a:rPr lang="en-GB" sz="700" dirty="0">
                <a:solidFill>
                  <a:schemeClr val="tx1"/>
                </a:solidFill>
              </a:rPr>
              <a:t> om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zakelijke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kiezen</a:t>
            </a:r>
            <a:r>
              <a:rPr lang="en-GB" sz="700" dirty="0">
                <a:solidFill>
                  <a:schemeClr val="tx1"/>
                </a:solidFill>
              </a:rPr>
              <a:t>? Ga in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tabblad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internetbankieren</a:t>
            </a:r>
            <a:r>
              <a:rPr lang="en-GB" sz="700" dirty="0">
                <a:solidFill>
                  <a:schemeClr val="tx1"/>
                </a:solidFill>
              </a:rPr>
              <a:t>, log </a:t>
            </a:r>
            <a:r>
              <a:rPr lang="en-GB" sz="700" dirty="0" err="1">
                <a:solidFill>
                  <a:schemeClr val="tx1"/>
                </a:solidFill>
              </a:rPr>
              <a:t>daar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uiten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probeer</a:t>
            </a:r>
            <a:r>
              <a:rPr lang="en-GB" sz="700" dirty="0">
                <a:solidFill>
                  <a:schemeClr val="tx1"/>
                </a:solidFill>
              </a:rPr>
              <a:t> het dan </a:t>
            </a:r>
            <a:r>
              <a:rPr lang="en-GB" sz="700" dirty="0" err="1">
                <a:solidFill>
                  <a:schemeClr val="tx1"/>
                </a:solidFill>
              </a:rPr>
              <a:t>nog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eens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cookie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ervoor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zorgen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na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laatste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keer</a:t>
            </a:r>
            <a:r>
              <a:rPr lang="en-GB" sz="700" dirty="0">
                <a:solidFill>
                  <a:schemeClr val="tx1"/>
                </a:solidFill>
              </a:rPr>
              <a:t> in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automatisch</a:t>
            </a:r>
            <a:r>
              <a:rPr lang="en-GB" sz="700" dirty="0">
                <a:solidFill>
                  <a:schemeClr val="tx1"/>
                </a:solidFill>
              </a:rPr>
              <a:t>’ </a:t>
            </a:r>
            <a:r>
              <a:rPr lang="en-GB" sz="700" dirty="0" err="1">
                <a:solidFill>
                  <a:schemeClr val="tx1"/>
                </a:solidFill>
              </a:rPr>
              <a:t>weer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gestuurd</a:t>
            </a:r>
            <a:r>
              <a:rPr lang="en-GB" sz="700" dirty="0">
                <a:solidFill>
                  <a:schemeClr val="tx1"/>
                </a:solidFill>
              </a:rPr>
              <a:t>).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is </a:t>
            </a:r>
            <a:r>
              <a:rPr lang="en-GB" sz="700" dirty="0" err="1">
                <a:solidFill>
                  <a:schemeClr val="tx1"/>
                </a:solidFill>
              </a:rPr>
              <a:t>ook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over de </a:t>
            </a:r>
            <a:r>
              <a:rPr lang="en-GB" sz="700" dirty="0" err="1">
                <a:solidFill>
                  <a:schemeClr val="tx1"/>
                </a:solidFill>
              </a:rPr>
              <a:t>juiste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rechten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beschikt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zie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kader</a:t>
            </a:r>
            <a:r>
              <a:rPr lang="en-GB" sz="700" dirty="0">
                <a:solidFill>
                  <a:schemeClr val="tx1"/>
                </a:solidFill>
              </a:rPr>
              <a:t> links).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678D5-FD00-BB04-228A-2FD7B3CB32BC}"/>
              </a:ext>
            </a:extLst>
          </p:cNvPr>
          <p:cNvSpPr/>
          <p:nvPr/>
        </p:nvSpPr>
        <p:spPr>
          <a:xfrm>
            <a:off x="2955292" y="295126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zie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niet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rekening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DECFF1-C1A9-D6F2-EB20-5E72FFD65102}"/>
              </a:ext>
            </a:extLst>
          </p:cNvPr>
          <p:cNvSpPr/>
          <p:nvPr/>
        </p:nvSpPr>
        <p:spPr>
          <a:xfrm>
            <a:off x="4823344" y="3054782"/>
            <a:ext cx="3709469" cy="1943938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spcAft>
                <a:spcPts val="200"/>
              </a:spcAft>
            </a:pPr>
            <a:endParaRPr lang="en-US" sz="400" b="1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Mijn</a:t>
            </a:r>
            <a:r>
              <a:rPr lang="en-US" sz="700" b="1" dirty="0">
                <a:solidFill>
                  <a:schemeClr val="tx1"/>
                </a:solidFill>
              </a:rPr>
              <a:t> bank </a:t>
            </a:r>
            <a:r>
              <a:rPr lang="en-US" sz="700" b="1" dirty="0" err="1">
                <a:solidFill>
                  <a:schemeClr val="tx1"/>
                </a:solidFill>
              </a:rPr>
              <a:t>ondersteunt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geen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iDIN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Voor persoonsidentificatie van de gebruiker wordt </a:t>
            </a:r>
            <a:r>
              <a:rPr lang="nl-NL" sz="700" dirty="0">
                <a:solidFill>
                  <a:schemeClr val="tx1"/>
                </a:solidFill>
                <a:hlinkClick r:id="rId4"/>
              </a:rPr>
              <a:t>iDIN</a:t>
            </a:r>
            <a:r>
              <a:rPr lang="nl-NL" sz="700" dirty="0">
                <a:solidFill>
                  <a:schemeClr val="tx1"/>
                </a:solidFill>
              </a:rPr>
              <a:t> gebruikt</a:t>
            </a:r>
            <a:r>
              <a:rPr lang="en-GB" sz="700" dirty="0">
                <a:solidFill>
                  <a:schemeClr val="tx1"/>
                </a:solidFill>
              </a:rPr>
              <a:t>. Knab </a:t>
            </a:r>
            <a:r>
              <a:rPr lang="en-GB" sz="700" dirty="0" err="1">
                <a:solidFill>
                  <a:schemeClr val="tx1"/>
                </a:solidFill>
              </a:rPr>
              <a:t>en</a:t>
            </a:r>
            <a:r>
              <a:rPr lang="en-GB" sz="700" dirty="0">
                <a:solidFill>
                  <a:schemeClr val="tx1"/>
                </a:solidFill>
              </a:rPr>
              <a:t> Triodos </a:t>
            </a:r>
            <a:r>
              <a:rPr lang="en-GB" sz="700" dirty="0" err="1">
                <a:solidFill>
                  <a:schemeClr val="tx1"/>
                </a:solidFill>
              </a:rPr>
              <a:t>ondersteunen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iDIN. </a:t>
            </a:r>
            <a:r>
              <a:rPr lang="en-GB" sz="700" dirty="0" err="1">
                <a:solidFill>
                  <a:schemeClr val="tx1"/>
                </a:solidFill>
              </a:rPr>
              <a:t>Heb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je ook nog </a:t>
            </a:r>
            <a:r>
              <a:rPr lang="nl-NL" sz="700" dirty="0" err="1">
                <a:solidFill>
                  <a:schemeClr val="tx1"/>
                </a:solidFill>
              </a:rPr>
              <a:t>prive</a:t>
            </a:r>
            <a:r>
              <a:rPr lang="nl-NL" sz="700" dirty="0">
                <a:solidFill>
                  <a:schemeClr val="tx1"/>
                </a:solidFill>
              </a:rPr>
              <a:t> rekening bij een andere bank</a:t>
            </a:r>
            <a:r>
              <a:rPr lang="en-GB" sz="700" dirty="0">
                <a:solidFill>
                  <a:schemeClr val="tx1"/>
                </a:solidFill>
              </a:rPr>
              <a:t>, dan je de iDIN </a:t>
            </a:r>
            <a:r>
              <a:rPr lang="en-GB" sz="700" dirty="0" err="1">
                <a:solidFill>
                  <a:schemeClr val="tx1"/>
                </a:solidFill>
              </a:rPr>
              <a:t>daarvan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gebruiken</a:t>
            </a:r>
            <a:r>
              <a:rPr lang="en-GB" sz="700" dirty="0">
                <a:solidFill>
                  <a:schemeClr val="tx1"/>
                </a:solidFill>
              </a:rPr>
              <a:t>. Neem </a:t>
            </a:r>
            <a:r>
              <a:rPr lang="en-GB" sz="700" dirty="0" err="1">
                <a:solidFill>
                  <a:schemeClr val="tx1"/>
                </a:solidFill>
              </a:rPr>
              <a:t>anders</a:t>
            </a:r>
            <a:r>
              <a:rPr lang="en-GB" sz="700" dirty="0">
                <a:solidFill>
                  <a:schemeClr val="tx1"/>
                </a:solidFill>
              </a:rPr>
              <a:t> contact op met Bizcuit Support </a:t>
            </a: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handmatige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identificatie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nl-NL" sz="700" b="1" dirty="0">
                <a:solidFill>
                  <a:schemeClr val="tx1"/>
                </a:solidFill>
              </a:rPr>
              <a:t>wordt niet (meer) uitgewisseld naar </a:t>
            </a:r>
            <a:r>
              <a:rPr lang="en-US" sz="700" b="1" dirty="0">
                <a:solidFill>
                  <a:schemeClr val="tx1"/>
                </a:solidFill>
              </a:rPr>
              <a:t>Bizcuit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consent periode is verlopen</a:t>
            </a:r>
            <a:r>
              <a:rPr lang="en-GB" sz="700" dirty="0">
                <a:solidFill>
                  <a:schemeClr val="tx1"/>
                </a:solidFill>
              </a:rPr>
              <a:t>,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consent </a:t>
            </a:r>
            <a:r>
              <a:rPr lang="en-GB" sz="700" dirty="0" err="1">
                <a:solidFill>
                  <a:schemeClr val="tx1"/>
                </a:solidFill>
              </a:rPr>
              <a:t>verlengen</a:t>
            </a:r>
            <a:r>
              <a:rPr lang="en-GB" sz="700" dirty="0">
                <a:solidFill>
                  <a:schemeClr val="tx1"/>
                </a:solidFill>
              </a:rPr>
              <a:t> in Bizcuit.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Consent is </a:t>
            </a:r>
            <a:r>
              <a:rPr lang="en-GB" sz="700" dirty="0" err="1">
                <a:solidFill>
                  <a:schemeClr val="tx1"/>
                </a:solidFill>
              </a:rPr>
              <a:t>verbroken</a:t>
            </a:r>
            <a:r>
              <a:rPr lang="en-GB" sz="700" dirty="0">
                <a:solidFill>
                  <a:schemeClr val="tx1"/>
                </a:solidFill>
              </a:rPr>
              <a:t> door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andere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bij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dezelfde</a:t>
            </a:r>
            <a:r>
              <a:rPr lang="en-GB" sz="700" dirty="0">
                <a:solidFill>
                  <a:schemeClr val="tx1"/>
                </a:solidFill>
              </a:rPr>
              <a:t> bank.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alle </a:t>
            </a:r>
            <a:r>
              <a:rPr lang="en-GB" sz="700" dirty="0" err="1">
                <a:solidFill>
                  <a:schemeClr val="tx1"/>
                </a:solidFill>
              </a:rPr>
              <a:t>rekeningen</a:t>
            </a:r>
            <a:r>
              <a:rPr lang="en-GB" sz="700" dirty="0">
                <a:solidFill>
                  <a:schemeClr val="tx1"/>
                </a:solidFill>
              </a:rPr>
              <a:t> van de bank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wettelijk verplichte screening is nog niet afgerond. Neem na 1 werkdag contact op met Bizcuit Support voor afronding.</a:t>
            </a:r>
            <a:endParaRPr lang="en-GB" sz="7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is </a:t>
            </a:r>
            <a:r>
              <a:rPr lang="en-US" sz="700" b="1" dirty="0" err="1">
                <a:solidFill>
                  <a:schemeClr val="tx1"/>
                </a:solidFill>
              </a:rPr>
              <a:t>zichtbaar</a:t>
            </a:r>
            <a:r>
              <a:rPr lang="en-US" sz="700" b="1" dirty="0">
                <a:solidFill>
                  <a:schemeClr val="tx1"/>
                </a:solidFill>
              </a:rPr>
              <a:t> in Bizcuit maar </a:t>
            </a:r>
            <a:r>
              <a:rPr lang="en-US" sz="700" b="1" dirty="0" err="1">
                <a:solidFill>
                  <a:schemeClr val="tx1"/>
                </a:solidFill>
              </a:rPr>
              <a:t>niet</a:t>
            </a:r>
            <a:r>
              <a:rPr lang="en-US" sz="700" b="1" dirty="0">
                <a:solidFill>
                  <a:schemeClr val="tx1"/>
                </a:solidFill>
              </a:rPr>
              <a:t> in het </a:t>
            </a:r>
            <a:r>
              <a:rPr lang="en-US" sz="700" b="1" dirty="0" err="1">
                <a:solidFill>
                  <a:schemeClr val="tx1"/>
                </a:solidFill>
              </a:rPr>
              <a:t>boekhoudpakket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met boekhoudpakket </a:t>
            </a:r>
            <a:r>
              <a:rPr lang="en-GB" sz="700" dirty="0" err="1">
                <a:solidFill>
                  <a:schemeClr val="tx1"/>
                </a:solidFill>
              </a:rPr>
              <a:t>moet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gelegd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12B92-17D5-6BBE-D012-58F9C1D4EAB3}"/>
              </a:ext>
            </a:extLst>
          </p:cNvPr>
          <p:cNvSpPr/>
          <p:nvPr/>
        </p:nvSpPr>
        <p:spPr>
          <a:xfrm>
            <a:off x="4950816" y="295126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Andere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veelgestelde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vragen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6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2">
            <a:extLst>
              <a:ext uri="{FF2B5EF4-FFF2-40B4-BE49-F238E27FC236}">
                <a16:creationId xmlns:a16="http://schemas.microsoft.com/office/drawing/2014/main" id="{E8308302-7285-4AFB-8895-FBADD601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85070"/>
              </p:ext>
            </p:extLst>
          </p:nvPr>
        </p:nvGraphicFramePr>
        <p:xfrm>
          <a:off x="309489" y="1709791"/>
          <a:ext cx="8043134" cy="58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134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6612832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9224559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423941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verlener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periode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F</a:t>
                      </a:r>
                      <a:r>
                        <a:rPr lang="nl-NL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requentie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Soort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rekening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Betaalflow</a:t>
                      </a:r>
                      <a:endParaRPr lang="nl-NL" sz="800" b="1" i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Meerprijs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nl-NL" sz="800" b="1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Standaard</a:t>
                      </a: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b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(PSD2)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2F9BA-329B-FC53-EE75-091BE120E202}"/>
              </a:ext>
            </a:extLst>
          </p:cNvPr>
          <p:cNvSpPr/>
          <p:nvPr/>
        </p:nvSpPr>
        <p:spPr>
          <a:xfrm>
            <a:off x="69848" y="2859620"/>
            <a:ext cx="2858177" cy="2108619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Alleen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een Eigenaar kan toestemming geven om betaalinformatie te delen.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De </a:t>
            </a:r>
            <a:r>
              <a:rPr lang="en-GB" sz="700" dirty="0" err="1">
                <a:solidFill>
                  <a:schemeClr val="tx1"/>
                </a:solidFill>
              </a:rPr>
              <a:t>juiste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autorisatie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herken</a:t>
            </a:r>
            <a:r>
              <a:rPr lang="en-GB" sz="700" dirty="0">
                <a:solidFill>
                  <a:schemeClr val="tx1"/>
                </a:solidFill>
              </a:rPr>
              <a:t> je op de Access Card </a:t>
            </a:r>
            <a:r>
              <a:rPr lang="en-GB" sz="700" dirty="0" err="1">
                <a:solidFill>
                  <a:schemeClr val="tx1"/>
                </a:solidFill>
              </a:rPr>
              <a:t>aan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vermelding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Admincard</a:t>
            </a:r>
            <a:r>
              <a:rPr lang="en-GB" sz="700" dirty="0">
                <a:solidFill>
                  <a:schemeClr val="tx1"/>
                </a:solidFill>
              </a:rPr>
              <a:t>’.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Usercard</a:t>
            </a:r>
            <a:r>
              <a:rPr lang="en-GB" sz="700" dirty="0">
                <a:solidFill>
                  <a:schemeClr val="tx1"/>
                </a:solidFill>
              </a:rPr>
              <a:t>’ is </a:t>
            </a:r>
            <a:r>
              <a:rPr lang="nl-NL" sz="700" dirty="0">
                <a:solidFill>
                  <a:schemeClr val="tx1"/>
                </a:solidFill>
              </a:rPr>
              <a:t>helaas niet te gebruiken voor het koppelen van de rekening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nl-NL" sz="700" dirty="0">
                <a:solidFill>
                  <a:schemeClr val="tx1"/>
                </a:solidFill>
              </a:rPr>
              <a:t>Bij ABN kun je een juiste Access Card laten aanvragen door de eigenaar. Zie hiervoor: </a:t>
            </a:r>
            <a:r>
              <a:rPr lang="nl-NL" sz="700" dirty="0">
                <a:solidFill>
                  <a:schemeClr val="tx1"/>
                </a:solidFill>
                <a:hlinkClick r:id="rId2"/>
              </a:rPr>
              <a:t>https://www.abnamro.nl/portalserver/mijn-abnamro-zakelijk/internet-en-mobiel/internet-bankieren/medewerker_toevoegen.html</a:t>
            </a:r>
            <a:r>
              <a:rPr lang="nl-NL" sz="700" dirty="0">
                <a:solidFill>
                  <a:schemeClr val="tx1"/>
                </a:solidFill>
              </a:rPr>
              <a:t> 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700" dirty="0" err="1">
                <a:solidFill>
                  <a:schemeClr val="tx1"/>
                </a:solidFill>
              </a:rPr>
              <a:t>Mocht</a:t>
            </a:r>
            <a:r>
              <a:rPr lang="fr-FR" sz="700" dirty="0">
                <a:solidFill>
                  <a:schemeClr val="tx1"/>
                </a:solidFill>
              </a:rPr>
              <a:t> dit niet </a:t>
            </a:r>
            <a:r>
              <a:rPr lang="fr-FR" sz="700" dirty="0" err="1">
                <a:solidFill>
                  <a:schemeClr val="tx1"/>
                </a:solidFill>
              </a:rPr>
              <a:t>werken</a:t>
            </a:r>
            <a:r>
              <a:rPr lang="fr-FR" sz="700" dirty="0">
                <a:solidFill>
                  <a:schemeClr val="tx1"/>
                </a:solidFill>
              </a:rPr>
              <a:t>, dan kan het </a:t>
            </a:r>
            <a:r>
              <a:rPr lang="fr-FR" sz="700" dirty="0" err="1">
                <a:solidFill>
                  <a:schemeClr val="tx1"/>
                </a:solidFill>
              </a:rPr>
              <a:t>zijn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dat</a:t>
            </a:r>
            <a:r>
              <a:rPr lang="fr-FR" sz="700" dirty="0">
                <a:solidFill>
                  <a:schemeClr val="tx1"/>
                </a:solidFill>
              </a:rPr>
              <a:t> PSD2 </a:t>
            </a:r>
            <a:r>
              <a:rPr lang="fr-FR" sz="700" dirty="0" err="1">
                <a:solidFill>
                  <a:schemeClr val="tx1"/>
                </a:solidFill>
              </a:rPr>
              <a:t>toegang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nog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geactiveerd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moet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worden</a:t>
            </a:r>
            <a:r>
              <a:rPr lang="fr-FR" sz="700" dirty="0">
                <a:solidFill>
                  <a:schemeClr val="tx1"/>
                </a:solidFill>
              </a:rPr>
              <a:t>. Dit kan op de desktop </a:t>
            </a:r>
            <a:r>
              <a:rPr lang="fr-FR" sz="700" dirty="0" err="1">
                <a:solidFill>
                  <a:schemeClr val="tx1"/>
                </a:solidFill>
              </a:rPr>
              <a:t>als</a:t>
            </a:r>
            <a:r>
              <a:rPr lang="fr-FR" sz="700" dirty="0">
                <a:solidFill>
                  <a:schemeClr val="tx1"/>
                </a:solidFill>
              </a:rPr>
              <a:t> je </a:t>
            </a:r>
            <a:r>
              <a:rPr lang="fr-FR" sz="700" dirty="0" err="1">
                <a:solidFill>
                  <a:schemeClr val="tx1"/>
                </a:solidFill>
              </a:rPr>
              <a:t>ingelogd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bent</a:t>
            </a:r>
            <a:r>
              <a:rPr lang="fr-FR" sz="700" dirty="0">
                <a:solidFill>
                  <a:schemeClr val="tx1"/>
                </a:solidFill>
              </a:rPr>
              <a:t> met </a:t>
            </a:r>
            <a:r>
              <a:rPr lang="fr-FR" sz="700" dirty="0" err="1">
                <a:solidFill>
                  <a:schemeClr val="tx1"/>
                </a:solidFill>
              </a:rPr>
              <a:t>e.identifier</a:t>
            </a:r>
            <a:r>
              <a:rPr lang="fr-FR" sz="700" dirty="0">
                <a:solidFill>
                  <a:schemeClr val="tx1"/>
                </a:solidFill>
              </a:rPr>
              <a:t> (</a:t>
            </a:r>
            <a:r>
              <a:rPr lang="fr-FR" sz="700" dirty="0" err="1">
                <a:solidFill>
                  <a:schemeClr val="tx1"/>
                </a:solidFill>
              </a:rPr>
              <a:t>werkt</a:t>
            </a:r>
            <a:r>
              <a:rPr lang="fr-FR" sz="700" dirty="0">
                <a:solidFill>
                  <a:schemeClr val="tx1"/>
                </a:solidFill>
              </a:rPr>
              <a:t> niet met QR of de app) onder ‘</a:t>
            </a:r>
            <a:r>
              <a:rPr lang="fr-FR" sz="700" dirty="0" err="1">
                <a:solidFill>
                  <a:schemeClr val="tx1"/>
                </a:solidFill>
              </a:rPr>
              <a:t>Instellingen</a:t>
            </a:r>
            <a:r>
              <a:rPr lang="fr-FR" sz="700" dirty="0">
                <a:solidFill>
                  <a:schemeClr val="tx1"/>
                </a:solidFill>
              </a:rPr>
              <a:t>’ &gt; ‘</a:t>
            </a:r>
            <a:r>
              <a:rPr lang="fr-FR" sz="700" dirty="0" err="1">
                <a:solidFill>
                  <a:schemeClr val="tx1"/>
                </a:solidFill>
              </a:rPr>
              <a:t>Bevoegdheden</a:t>
            </a:r>
            <a:r>
              <a:rPr lang="fr-FR" sz="700" dirty="0">
                <a:solidFill>
                  <a:schemeClr val="tx1"/>
                </a:solidFill>
              </a:rPr>
              <a:t>’ &gt; ‘</a:t>
            </a:r>
            <a:r>
              <a:rPr lang="fr-FR" sz="700" dirty="0" err="1">
                <a:solidFill>
                  <a:schemeClr val="tx1"/>
                </a:solidFill>
              </a:rPr>
              <a:t>Toegang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tot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uw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betaalrekening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door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derde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partijen</a:t>
            </a:r>
            <a:r>
              <a:rPr lang="fr-FR" sz="700" dirty="0">
                <a:solidFill>
                  <a:schemeClr val="tx1"/>
                </a:solidFill>
              </a:rPr>
              <a:t>’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700" dirty="0">
                <a:solidFill>
                  <a:schemeClr val="tx1"/>
                </a:solidFill>
              </a:rPr>
              <a:t>ABN </a:t>
            </a:r>
            <a:r>
              <a:rPr lang="fr-FR" sz="700" dirty="0" err="1">
                <a:solidFill>
                  <a:schemeClr val="tx1"/>
                </a:solidFill>
              </a:rPr>
              <a:t>access</a:t>
            </a:r>
            <a:r>
              <a:rPr lang="fr-FR" sz="700" dirty="0">
                <a:solidFill>
                  <a:schemeClr val="tx1"/>
                </a:solidFill>
              </a:rPr>
              <a:t> online: </a:t>
            </a:r>
            <a:r>
              <a:rPr lang="fr-FR" sz="700" dirty="0" err="1">
                <a:solidFill>
                  <a:schemeClr val="tx1"/>
                </a:solidFill>
              </a:rPr>
              <a:t>ga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naar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beheer</a:t>
            </a:r>
            <a:r>
              <a:rPr lang="fr-FR" sz="700" dirty="0">
                <a:solidFill>
                  <a:schemeClr val="tx1"/>
                </a:solidFill>
              </a:rPr>
              <a:t>, </a:t>
            </a:r>
            <a:r>
              <a:rPr lang="fr-FR" sz="700" dirty="0" err="1">
                <a:solidFill>
                  <a:schemeClr val="tx1"/>
                </a:solidFill>
              </a:rPr>
              <a:t>selecteer</a:t>
            </a:r>
            <a:r>
              <a:rPr lang="fr-FR" sz="700" dirty="0">
                <a:solidFill>
                  <a:schemeClr val="tx1"/>
                </a:solidFill>
              </a:rPr>
              <a:t> de </a:t>
            </a:r>
            <a:r>
              <a:rPr lang="fr-FR" sz="700" dirty="0" err="1">
                <a:solidFill>
                  <a:schemeClr val="tx1"/>
                </a:solidFill>
              </a:rPr>
              <a:t>gebruiker</a:t>
            </a:r>
            <a:r>
              <a:rPr lang="fr-FR" sz="700" dirty="0">
                <a:solidFill>
                  <a:schemeClr val="tx1"/>
                </a:solidFill>
              </a:rPr>
              <a:t>. Bij ‘</a:t>
            </a:r>
            <a:r>
              <a:rPr lang="fr-FR" sz="700" dirty="0" err="1">
                <a:solidFill>
                  <a:schemeClr val="tx1"/>
                </a:solidFill>
              </a:rPr>
              <a:t>roles</a:t>
            </a:r>
            <a:r>
              <a:rPr lang="fr-FR" sz="700" dirty="0">
                <a:solidFill>
                  <a:schemeClr val="tx1"/>
                </a:solidFill>
              </a:rPr>
              <a:t>’ </a:t>
            </a:r>
            <a:r>
              <a:rPr lang="fr-FR" sz="700" dirty="0" err="1">
                <a:solidFill>
                  <a:schemeClr val="tx1"/>
                </a:solidFill>
              </a:rPr>
              <a:t>selecteer</a:t>
            </a:r>
            <a:r>
              <a:rPr lang="fr-FR" sz="700" dirty="0">
                <a:solidFill>
                  <a:schemeClr val="tx1"/>
                </a:solidFill>
              </a:rPr>
              <a:t> ‘</a:t>
            </a:r>
            <a:r>
              <a:rPr lang="fr-FR" sz="700" dirty="0" err="1">
                <a:solidFill>
                  <a:schemeClr val="tx1"/>
                </a:solidFill>
              </a:rPr>
              <a:t>API_consent</a:t>
            </a:r>
            <a:r>
              <a:rPr lang="fr-FR" sz="700" dirty="0">
                <a:solidFill>
                  <a:schemeClr val="tx1"/>
                </a:solidFill>
              </a:rPr>
              <a:t>’.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700" dirty="0" err="1">
                <a:solidFill>
                  <a:schemeClr val="tx1"/>
                </a:solidFill>
              </a:rPr>
              <a:t>Werkt</a:t>
            </a:r>
            <a:r>
              <a:rPr lang="fr-FR" sz="700" dirty="0">
                <a:solidFill>
                  <a:schemeClr val="tx1"/>
                </a:solidFill>
              </a:rPr>
              <a:t> niet, bel dan ABN Client Services je </a:t>
            </a:r>
            <a:r>
              <a:rPr lang="fr-FR" sz="700" dirty="0" err="1">
                <a:solidFill>
                  <a:schemeClr val="tx1"/>
                </a:solidFill>
              </a:rPr>
              <a:t>verder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 err="1">
                <a:solidFill>
                  <a:schemeClr val="tx1"/>
                </a:solidFill>
              </a:rPr>
              <a:t>helpen</a:t>
            </a:r>
            <a:r>
              <a:rPr lang="fr-FR" sz="700" dirty="0">
                <a:solidFill>
                  <a:schemeClr val="tx1"/>
                </a:solidFill>
              </a:rPr>
              <a:t> (</a:t>
            </a:r>
            <a:r>
              <a:rPr lang="fr-FR" sz="700" dirty="0" err="1">
                <a:solidFill>
                  <a:schemeClr val="tx1"/>
                </a:solidFill>
              </a:rPr>
              <a:t>telefoonnummer</a:t>
            </a:r>
            <a:r>
              <a:rPr lang="fr-FR" sz="700" dirty="0">
                <a:solidFill>
                  <a:schemeClr val="tx1"/>
                </a:solidFill>
              </a:rPr>
              <a:t> </a:t>
            </a:r>
            <a:r>
              <a:rPr lang="fr-FR" sz="700" dirty="0">
                <a:solidFill>
                  <a:schemeClr val="tx1"/>
                </a:solidFill>
                <a:hlinkClick r:id="rId3"/>
              </a:rPr>
              <a:t>Tel:+31882262614</a:t>
            </a:r>
            <a:r>
              <a:rPr lang="fr-FR" sz="700" dirty="0">
                <a:solidFill>
                  <a:schemeClr val="tx1"/>
                </a:solidFill>
              </a:rPr>
              <a:t>)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3C8FD-DE47-E223-7625-08595E0C5893}"/>
              </a:ext>
            </a:extLst>
          </p:cNvPr>
          <p:cNvSpPr/>
          <p:nvPr/>
        </p:nvSpPr>
        <p:spPr>
          <a:xfrm>
            <a:off x="3012914" y="2859620"/>
            <a:ext cx="2200435" cy="2108619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zijn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ondersteund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omdat de rekening een spaar- of G-rekening i</a:t>
            </a:r>
            <a:r>
              <a:rPr lang="en-GB" sz="700" dirty="0">
                <a:solidFill>
                  <a:schemeClr val="tx1"/>
                </a:solidFill>
              </a:rPr>
              <a:t>s. </a:t>
            </a:r>
            <a:r>
              <a:rPr lang="nl-NL" sz="700" dirty="0">
                <a:solidFill>
                  <a:schemeClr val="tx1"/>
                </a:solidFill>
              </a:rPr>
              <a:t>Een G-rekening herken je aan '099' in de IBAN: 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NLXXBANK</a:t>
            </a:r>
            <a:r>
              <a:rPr lang="en-GB" sz="700" b="1" dirty="0">
                <a:solidFill>
                  <a:schemeClr val="tx1"/>
                </a:solidFill>
              </a:rPr>
              <a:t>099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X XXXX XX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accent6">
                  <a:lumMod val="65000"/>
                </a:schemeClr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ben je in je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bankomgeving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terechtgekomen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Staat</a:t>
            </a:r>
            <a:r>
              <a:rPr lang="en-GB" sz="700" dirty="0">
                <a:solidFill>
                  <a:schemeClr val="tx1"/>
                </a:solidFill>
              </a:rPr>
              <a:t> er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optie</a:t>
            </a:r>
            <a:r>
              <a:rPr lang="en-GB" sz="700" dirty="0">
                <a:solidFill>
                  <a:schemeClr val="tx1"/>
                </a:solidFill>
              </a:rPr>
              <a:t> om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zakelijke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kiezen</a:t>
            </a:r>
            <a:r>
              <a:rPr lang="en-GB" sz="700" dirty="0">
                <a:solidFill>
                  <a:schemeClr val="tx1"/>
                </a:solidFill>
              </a:rPr>
              <a:t>? Ga in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tabblad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internetbankieren</a:t>
            </a:r>
            <a:r>
              <a:rPr lang="en-GB" sz="700" dirty="0">
                <a:solidFill>
                  <a:schemeClr val="tx1"/>
                </a:solidFill>
              </a:rPr>
              <a:t>, log </a:t>
            </a:r>
            <a:r>
              <a:rPr lang="en-GB" sz="700" dirty="0" err="1">
                <a:solidFill>
                  <a:schemeClr val="tx1"/>
                </a:solidFill>
              </a:rPr>
              <a:t>daar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uiten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probeer</a:t>
            </a:r>
            <a:r>
              <a:rPr lang="en-GB" sz="700" dirty="0">
                <a:solidFill>
                  <a:schemeClr val="tx1"/>
                </a:solidFill>
              </a:rPr>
              <a:t> het dan </a:t>
            </a:r>
            <a:r>
              <a:rPr lang="en-GB" sz="700" dirty="0" err="1">
                <a:solidFill>
                  <a:schemeClr val="tx1"/>
                </a:solidFill>
              </a:rPr>
              <a:t>nog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eens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cookie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ervoor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zorgen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na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laatste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keer</a:t>
            </a:r>
            <a:r>
              <a:rPr lang="en-GB" sz="700" dirty="0">
                <a:solidFill>
                  <a:schemeClr val="tx1"/>
                </a:solidFill>
              </a:rPr>
              <a:t> in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automatisch</a:t>
            </a:r>
            <a:r>
              <a:rPr lang="en-GB" sz="700" dirty="0">
                <a:solidFill>
                  <a:schemeClr val="tx1"/>
                </a:solidFill>
              </a:rPr>
              <a:t>’ </a:t>
            </a:r>
            <a:r>
              <a:rPr lang="en-GB" sz="700" dirty="0" err="1">
                <a:solidFill>
                  <a:schemeClr val="tx1"/>
                </a:solidFill>
              </a:rPr>
              <a:t>weer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gestuurd</a:t>
            </a:r>
            <a:r>
              <a:rPr lang="en-GB" sz="700" dirty="0">
                <a:solidFill>
                  <a:schemeClr val="tx1"/>
                </a:solidFill>
              </a:rPr>
              <a:t>).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is </a:t>
            </a:r>
            <a:r>
              <a:rPr lang="en-GB" sz="700" dirty="0" err="1">
                <a:solidFill>
                  <a:schemeClr val="tx1"/>
                </a:solidFill>
              </a:rPr>
              <a:t>ook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over de </a:t>
            </a:r>
            <a:r>
              <a:rPr lang="en-GB" sz="700" dirty="0" err="1">
                <a:solidFill>
                  <a:schemeClr val="tx1"/>
                </a:solidFill>
              </a:rPr>
              <a:t>juiste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rechten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beschikt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zie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kader</a:t>
            </a:r>
            <a:r>
              <a:rPr lang="en-GB" sz="700" dirty="0">
                <a:solidFill>
                  <a:schemeClr val="tx1"/>
                </a:solidFill>
              </a:rPr>
              <a:t> links).</a:t>
            </a:r>
            <a:endParaRPr lang="nl-NL" sz="700" dirty="0">
              <a:solidFill>
                <a:schemeClr val="tx1"/>
              </a:solidFill>
            </a:endParaRPr>
          </a:p>
        </p:txBody>
      </p:sp>
      <p:pic>
        <p:nvPicPr>
          <p:cNvPr id="4" name="Picture 6" descr="ABN AMRO Bank - Uw bankzaken goed geregeld - ABN AMRO">
            <a:extLst>
              <a:ext uri="{FF2B5EF4-FFF2-40B4-BE49-F238E27FC236}">
                <a16:creationId xmlns:a16="http://schemas.microsoft.com/office/drawing/2014/main" id="{44560AEE-4920-A6AB-D7CB-19EEFBB9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388501"/>
            <a:ext cx="3384037" cy="7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97A8CA-E677-B27E-0BAE-F4CFDDA09DAD}"/>
              </a:ext>
            </a:extLst>
          </p:cNvPr>
          <p:cNvSpPr/>
          <p:nvPr/>
        </p:nvSpPr>
        <p:spPr>
          <a:xfrm>
            <a:off x="5298237" y="2859620"/>
            <a:ext cx="3234575" cy="2108619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spcAft>
                <a:spcPts val="200"/>
              </a:spcAft>
            </a:pPr>
            <a:endParaRPr lang="en-US" sz="400" b="1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Mijn</a:t>
            </a:r>
            <a:r>
              <a:rPr lang="en-US" sz="700" b="1" dirty="0">
                <a:solidFill>
                  <a:schemeClr val="tx1"/>
                </a:solidFill>
              </a:rPr>
              <a:t> bank </a:t>
            </a:r>
            <a:r>
              <a:rPr lang="en-US" sz="700" b="1" dirty="0" err="1">
                <a:solidFill>
                  <a:schemeClr val="tx1"/>
                </a:solidFill>
              </a:rPr>
              <a:t>ondersteunt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geen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iDIN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Voor persoonsidentificatie van de gebruiker wordt </a:t>
            </a:r>
            <a:r>
              <a:rPr lang="nl-NL" sz="700" dirty="0">
                <a:solidFill>
                  <a:schemeClr val="tx1"/>
                </a:solidFill>
                <a:hlinkClick r:id="rId5"/>
              </a:rPr>
              <a:t>iDIN</a:t>
            </a:r>
            <a:r>
              <a:rPr lang="nl-NL" sz="700" dirty="0">
                <a:solidFill>
                  <a:schemeClr val="tx1"/>
                </a:solidFill>
              </a:rPr>
              <a:t> gebruikt</a:t>
            </a:r>
            <a:r>
              <a:rPr lang="en-GB" sz="700" dirty="0">
                <a:solidFill>
                  <a:schemeClr val="tx1"/>
                </a:solidFill>
              </a:rPr>
              <a:t>. Knab </a:t>
            </a:r>
            <a:r>
              <a:rPr lang="en-GB" sz="700" dirty="0" err="1">
                <a:solidFill>
                  <a:schemeClr val="tx1"/>
                </a:solidFill>
              </a:rPr>
              <a:t>en</a:t>
            </a:r>
            <a:r>
              <a:rPr lang="en-GB" sz="700" dirty="0">
                <a:solidFill>
                  <a:schemeClr val="tx1"/>
                </a:solidFill>
              </a:rPr>
              <a:t> Triodos </a:t>
            </a:r>
            <a:r>
              <a:rPr lang="en-GB" sz="700" dirty="0" err="1">
                <a:solidFill>
                  <a:schemeClr val="tx1"/>
                </a:solidFill>
              </a:rPr>
              <a:t>ondersteunen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iDIN. </a:t>
            </a:r>
            <a:r>
              <a:rPr lang="en-GB" sz="700" dirty="0" err="1">
                <a:solidFill>
                  <a:schemeClr val="tx1"/>
                </a:solidFill>
              </a:rPr>
              <a:t>Heb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je ook nog </a:t>
            </a:r>
            <a:r>
              <a:rPr lang="nl-NL" sz="700" dirty="0" err="1">
                <a:solidFill>
                  <a:schemeClr val="tx1"/>
                </a:solidFill>
              </a:rPr>
              <a:t>prive</a:t>
            </a:r>
            <a:r>
              <a:rPr lang="nl-NL" sz="700" dirty="0">
                <a:solidFill>
                  <a:schemeClr val="tx1"/>
                </a:solidFill>
              </a:rPr>
              <a:t> rekening bij een andere bank</a:t>
            </a:r>
            <a:r>
              <a:rPr lang="en-GB" sz="700" dirty="0">
                <a:solidFill>
                  <a:schemeClr val="tx1"/>
                </a:solidFill>
              </a:rPr>
              <a:t>, dan je de iDIN </a:t>
            </a:r>
            <a:r>
              <a:rPr lang="en-GB" sz="700" dirty="0" err="1">
                <a:solidFill>
                  <a:schemeClr val="tx1"/>
                </a:solidFill>
              </a:rPr>
              <a:t>daarvan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gebruiken</a:t>
            </a:r>
            <a:r>
              <a:rPr lang="en-GB" sz="700" dirty="0">
                <a:solidFill>
                  <a:schemeClr val="tx1"/>
                </a:solidFill>
              </a:rPr>
              <a:t>. Neem </a:t>
            </a:r>
            <a:r>
              <a:rPr lang="en-GB" sz="700" dirty="0" err="1">
                <a:solidFill>
                  <a:schemeClr val="tx1"/>
                </a:solidFill>
              </a:rPr>
              <a:t>anders</a:t>
            </a:r>
            <a:r>
              <a:rPr lang="en-GB" sz="700" dirty="0">
                <a:solidFill>
                  <a:schemeClr val="tx1"/>
                </a:solidFill>
              </a:rPr>
              <a:t> contact op met Bizcuit Support </a:t>
            </a: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handmatige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identificatie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nl-NL" sz="700" b="1" dirty="0">
                <a:solidFill>
                  <a:schemeClr val="tx1"/>
                </a:solidFill>
              </a:rPr>
              <a:t>wordt niet (meer) uitgewisseld naar </a:t>
            </a:r>
            <a:r>
              <a:rPr lang="en-US" sz="700" b="1" dirty="0">
                <a:solidFill>
                  <a:schemeClr val="tx1"/>
                </a:solidFill>
              </a:rPr>
              <a:t>Bizcuit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consent periode is verlopen</a:t>
            </a:r>
            <a:r>
              <a:rPr lang="en-GB" sz="700" dirty="0">
                <a:solidFill>
                  <a:schemeClr val="tx1"/>
                </a:solidFill>
              </a:rPr>
              <a:t>,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consent </a:t>
            </a:r>
            <a:r>
              <a:rPr lang="en-GB" sz="700" dirty="0" err="1">
                <a:solidFill>
                  <a:schemeClr val="tx1"/>
                </a:solidFill>
              </a:rPr>
              <a:t>verlengen</a:t>
            </a:r>
            <a:r>
              <a:rPr lang="en-GB" sz="700" dirty="0">
                <a:solidFill>
                  <a:schemeClr val="tx1"/>
                </a:solidFill>
              </a:rPr>
              <a:t> in Bizcuit.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Consent is </a:t>
            </a:r>
            <a:r>
              <a:rPr lang="en-GB" sz="700" dirty="0" err="1">
                <a:solidFill>
                  <a:schemeClr val="tx1"/>
                </a:solidFill>
              </a:rPr>
              <a:t>verbroken</a:t>
            </a:r>
            <a:r>
              <a:rPr lang="en-GB" sz="700" dirty="0">
                <a:solidFill>
                  <a:schemeClr val="tx1"/>
                </a:solidFill>
              </a:rPr>
              <a:t> door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andere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bij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dezelfde</a:t>
            </a:r>
            <a:r>
              <a:rPr lang="en-GB" sz="700" dirty="0">
                <a:solidFill>
                  <a:schemeClr val="tx1"/>
                </a:solidFill>
              </a:rPr>
              <a:t> bank.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alle </a:t>
            </a:r>
            <a:r>
              <a:rPr lang="en-GB" sz="700" dirty="0" err="1">
                <a:solidFill>
                  <a:schemeClr val="tx1"/>
                </a:solidFill>
              </a:rPr>
              <a:t>rekeningen</a:t>
            </a:r>
            <a:r>
              <a:rPr lang="en-GB" sz="700" dirty="0">
                <a:solidFill>
                  <a:schemeClr val="tx1"/>
                </a:solidFill>
              </a:rPr>
              <a:t> van de bank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wettelijk verplichte screening is nog niet afgerond. Neem na 1 werkdag contact op met Bizcuit Support voor afronding.</a:t>
            </a:r>
            <a:endParaRPr lang="en-GB" sz="7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is </a:t>
            </a:r>
            <a:r>
              <a:rPr lang="en-US" sz="700" b="1" dirty="0" err="1">
                <a:solidFill>
                  <a:schemeClr val="tx1"/>
                </a:solidFill>
              </a:rPr>
              <a:t>zichtbaar</a:t>
            </a:r>
            <a:r>
              <a:rPr lang="en-US" sz="700" b="1" dirty="0">
                <a:solidFill>
                  <a:schemeClr val="tx1"/>
                </a:solidFill>
              </a:rPr>
              <a:t> in Bizcuit maar </a:t>
            </a:r>
            <a:r>
              <a:rPr lang="en-US" sz="700" b="1" dirty="0" err="1">
                <a:solidFill>
                  <a:schemeClr val="tx1"/>
                </a:solidFill>
              </a:rPr>
              <a:t>niet</a:t>
            </a:r>
            <a:r>
              <a:rPr lang="en-US" sz="700" b="1" dirty="0">
                <a:solidFill>
                  <a:schemeClr val="tx1"/>
                </a:solidFill>
              </a:rPr>
              <a:t> in het </a:t>
            </a:r>
            <a:r>
              <a:rPr lang="en-US" sz="700" b="1" dirty="0" err="1">
                <a:solidFill>
                  <a:schemeClr val="tx1"/>
                </a:solidFill>
              </a:rPr>
              <a:t>boekhoudpakket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met boekhoudpakket </a:t>
            </a:r>
            <a:r>
              <a:rPr lang="en-GB" sz="700" dirty="0" err="1">
                <a:solidFill>
                  <a:schemeClr val="tx1"/>
                </a:solidFill>
              </a:rPr>
              <a:t>moet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gelegd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024AA-4350-813B-27BA-A00B74322C97}"/>
              </a:ext>
            </a:extLst>
          </p:cNvPr>
          <p:cNvSpPr/>
          <p:nvPr/>
        </p:nvSpPr>
        <p:spPr>
          <a:xfrm>
            <a:off x="183588" y="2756102"/>
            <a:ext cx="1411739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Heb </a:t>
            </a:r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rechten</a:t>
            </a:r>
            <a:r>
              <a:rPr lang="en-US" sz="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B5600-6E9C-228F-BAC1-82A81A001551}"/>
              </a:ext>
            </a:extLst>
          </p:cNvPr>
          <p:cNvSpPr/>
          <p:nvPr/>
        </p:nvSpPr>
        <p:spPr>
          <a:xfrm>
            <a:off x="3126765" y="2756102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zie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niet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rekening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04627A-5310-6124-1BDD-E7030076ABAF}"/>
              </a:ext>
            </a:extLst>
          </p:cNvPr>
          <p:cNvSpPr/>
          <p:nvPr/>
        </p:nvSpPr>
        <p:spPr>
          <a:xfrm>
            <a:off x="5412089" y="2769574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Andere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veelgestelde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vragen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2">
            <a:extLst>
              <a:ext uri="{FF2B5EF4-FFF2-40B4-BE49-F238E27FC236}">
                <a16:creationId xmlns:a16="http://schemas.microsoft.com/office/drawing/2014/main" id="{E8308302-7285-4AFB-8895-FBADD601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769"/>
              </p:ext>
            </p:extLst>
          </p:nvPr>
        </p:nvGraphicFramePr>
        <p:xfrm>
          <a:off x="288388" y="1709791"/>
          <a:ext cx="8064235" cy="88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235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6612832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9224559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423941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verlener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periode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F</a:t>
                      </a:r>
                      <a:r>
                        <a:rPr lang="nl-NL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requentie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Soort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rekening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Betaalflow</a:t>
                      </a:r>
                      <a:endParaRPr lang="nl-NL" sz="800" b="1" i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Meerprijs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Standaard</a:t>
                      </a:r>
                      <a: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b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(PSD2)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kern="1200" dirty="0" err="1">
                          <a:solidFill>
                            <a:schemeClr val="dk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Iedere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 </a:t>
                      </a:r>
                      <a:r>
                        <a:rPr lang="en-GB" sz="800" kern="1200" dirty="0" err="1">
                          <a:solidFill>
                            <a:schemeClr val="dk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gebruiker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 van </a:t>
                      </a:r>
                      <a:r>
                        <a:rPr lang="en-GB" sz="800" kern="1200" dirty="0" err="1">
                          <a:solidFill>
                            <a:schemeClr val="dk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internetbankieren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180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dagen</a:t>
                      </a:r>
                      <a:endParaRPr kumimoji="0" lang="nl-NL" sz="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Elk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halfuur</a:t>
                      </a:r>
                      <a:endParaRPr kumimoji="0" lang="nl-NL" sz="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Inside Business</a:t>
                      </a:r>
                      <a:b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(PSD2)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98582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2F9BA-329B-FC53-EE75-091BE120E202}"/>
              </a:ext>
            </a:extLst>
          </p:cNvPr>
          <p:cNvSpPr/>
          <p:nvPr/>
        </p:nvSpPr>
        <p:spPr>
          <a:xfrm>
            <a:off x="300493" y="3191941"/>
            <a:ext cx="2376032" cy="1871125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1755" indent="-71755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  <a:cs typeface="Neuzeit Grotesk T"/>
            </a:endParaRPr>
          </a:p>
          <a:p>
            <a:pPr marL="71755" indent="-7175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Iedereen</a:t>
            </a:r>
            <a:r>
              <a:rPr lang="en-GB" sz="700" dirty="0">
                <a:solidFill>
                  <a:schemeClr val="tx1"/>
                </a:solidFill>
              </a:rPr>
              <a:t> met </a:t>
            </a:r>
            <a:r>
              <a:rPr lang="en-GB" sz="700" dirty="0" err="1">
                <a:solidFill>
                  <a:schemeClr val="tx1"/>
                </a:solidFill>
              </a:rPr>
              <a:t>rechten</a:t>
            </a:r>
            <a:r>
              <a:rPr lang="en-GB" sz="700" dirty="0">
                <a:solidFill>
                  <a:schemeClr val="tx1"/>
                </a:solidFill>
              </a:rPr>
              <a:t> in </a:t>
            </a:r>
            <a:r>
              <a:rPr lang="en-GB" sz="700" dirty="0" err="1">
                <a:solidFill>
                  <a:schemeClr val="tx1"/>
                </a:solidFill>
              </a:rPr>
              <a:t>internetbankieren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maken</a:t>
            </a:r>
            <a:r>
              <a:rPr lang="en-GB" sz="700" dirty="0">
                <a:solidFill>
                  <a:schemeClr val="tx1"/>
                </a:solidFill>
              </a:rPr>
              <a:t> met ING</a:t>
            </a:r>
            <a:endParaRPr lang="nl-NL" sz="700" dirty="0">
              <a:solidFill>
                <a:schemeClr val="tx1"/>
              </a:solidFill>
              <a:cs typeface="Neuzeit Grotesk T"/>
            </a:endParaRPr>
          </a:p>
          <a:p>
            <a:pPr marL="71755" indent="-7175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Als je in de ING omgeving kan betalen, dan kan je via een PSD2 koppeling </a:t>
            </a:r>
            <a:r>
              <a:rPr lang="nl-NL" sz="700" dirty="0" err="1">
                <a:solidFill>
                  <a:schemeClr val="tx1"/>
                </a:solidFill>
              </a:rPr>
              <a:t>betyalen</a:t>
            </a:r>
            <a:endParaRPr lang="nl-NL" sz="700" dirty="0" err="1">
              <a:solidFill>
                <a:schemeClr val="tx1"/>
              </a:solidFill>
              <a:cs typeface="Neuzeit Grotesk T"/>
            </a:endParaRPr>
          </a:p>
          <a:p>
            <a:pPr marL="71755" indent="-7175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In geval van ING Inside Business moet een beheerder in de ING Inside Business omgeving eerst de rechten om PSD2 koppelingen te gebruiken aan je toekennen.</a:t>
            </a:r>
            <a:endParaRPr lang="nl-NL" sz="700" dirty="0">
              <a:solidFill>
                <a:schemeClr val="tx1"/>
              </a:solidFill>
              <a:cs typeface="Neuzeit Grotesk T"/>
            </a:endParaRPr>
          </a:p>
          <a:p>
            <a:pPr marL="71755" indent="-7175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Alternatief is om een wettelijke vertegenwoordiger te vragen een Bizcuit user account te maken om vanuit dat account de consent te geven om betaalinformatie te delen.</a:t>
            </a:r>
            <a:endParaRPr lang="nl-NL" sz="700" dirty="0">
              <a:solidFill>
                <a:schemeClr val="tx1"/>
              </a:solidFill>
              <a:cs typeface="Neuzeit Grotesk 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E5FEE-E196-D509-0686-FE8A181C0545}"/>
              </a:ext>
            </a:extLst>
          </p:cNvPr>
          <p:cNvSpPr/>
          <p:nvPr/>
        </p:nvSpPr>
        <p:spPr>
          <a:xfrm>
            <a:off x="521691" y="3088423"/>
            <a:ext cx="1411739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Heb </a:t>
            </a:r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rechten</a:t>
            </a:r>
            <a:r>
              <a:rPr lang="en-US" sz="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3C8FD-DE47-E223-7625-08595E0C5893}"/>
              </a:ext>
            </a:extLst>
          </p:cNvPr>
          <p:cNvSpPr/>
          <p:nvPr/>
        </p:nvSpPr>
        <p:spPr>
          <a:xfrm>
            <a:off x="2731050" y="3191941"/>
            <a:ext cx="2043654" cy="1871125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zijn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ondersteund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omdat de rekening een spaar- of G-rekening i</a:t>
            </a:r>
            <a:r>
              <a:rPr lang="en-GB" sz="700" dirty="0">
                <a:solidFill>
                  <a:schemeClr val="tx1"/>
                </a:solidFill>
              </a:rPr>
              <a:t>s. </a:t>
            </a:r>
            <a:r>
              <a:rPr lang="nl-NL" sz="700" dirty="0">
                <a:solidFill>
                  <a:schemeClr val="tx1"/>
                </a:solidFill>
              </a:rPr>
              <a:t>Een G-rekening herken je aan '099' in de IBAN: 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NLXXBANK</a:t>
            </a:r>
            <a:r>
              <a:rPr lang="en-GB" sz="700" b="1" dirty="0">
                <a:solidFill>
                  <a:schemeClr val="tx1"/>
                </a:solidFill>
              </a:rPr>
              <a:t>099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X XXXX XX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accent6">
                  <a:lumMod val="65000"/>
                </a:schemeClr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ben je in je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bankomgeving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terechtgekomen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Staat</a:t>
            </a:r>
            <a:r>
              <a:rPr lang="en-GB" sz="700" dirty="0">
                <a:solidFill>
                  <a:schemeClr val="tx1"/>
                </a:solidFill>
              </a:rPr>
              <a:t> er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optie</a:t>
            </a:r>
            <a:r>
              <a:rPr lang="en-GB" sz="700" dirty="0">
                <a:solidFill>
                  <a:schemeClr val="tx1"/>
                </a:solidFill>
              </a:rPr>
              <a:t> om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zakelijke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kiezen</a:t>
            </a:r>
            <a:r>
              <a:rPr lang="en-GB" sz="700" dirty="0">
                <a:solidFill>
                  <a:schemeClr val="tx1"/>
                </a:solidFill>
              </a:rPr>
              <a:t>? Ga in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tabblad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internetbankieren</a:t>
            </a:r>
            <a:r>
              <a:rPr lang="en-GB" sz="700" dirty="0">
                <a:solidFill>
                  <a:schemeClr val="tx1"/>
                </a:solidFill>
              </a:rPr>
              <a:t>, log </a:t>
            </a:r>
            <a:r>
              <a:rPr lang="en-GB" sz="700" dirty="0" err="1">
                <a:solidFill>
                  <a:schemeClr val="tx1"/>
                </a:solidFill>
              </a:rPr>
              <a:t>daar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uiten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probeer</a:t>
            </a:r>
            <a:r>
              <a:rPr lang="en-GB" sz="700" dirty="0">
                <a:solidFill>
                  <a:schemeClr val="tx1"/>
                </a:solidFill>
              </a:rPr>
              <a:t> het dan </a:t>
            </a:r>
            <a:r>
              <a:rPr lang="en-GB" sz="700" dirty="0" err="1">
                <a:solidFill>
                  <a:schemeClr val="tx1"/>
                </a:solidFill>
              </a:rPr>
              <a:t>nog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eens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cookie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ervoor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zorgen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na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laatste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keer</a:t>
            </a:r>
            <a:r>
              <a:rPr lang="en-GB" sz="700" dirty="0">
                <a:solidFill>
                  <a:schemeClr val="tx1"/>
                </a:solidFill>
              </a:rPr>
              <a:t> in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automatisch</a:t>
            </a:r>
            <a:r>
              <a:rPr lang="en-GB" sz="700" dirty="0">
                <a:solidFill>
                  <a:schemeClr val="tx1"/>
                </a:solidFill>
              </a:rPr>
              <a:t>’ </a:t>
            </a:r>
            <a:r>
              <a:rPr lang="en-GB" sz="700" dirty="0" err="1">
                <a:solidFill>
                  <a:schemeClr val="tx1"/>
                </a:solidFill>
              </a:rPr>
              <a:t>weer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gestuurd</a:t>
            </a:r>
            <a:r>
              <a:rPr lang="en-GB" sz="700" dirty="0">
                <a:solidFill>
                  <a:schemeClr val="tx1"/>
                </a:solidFill>
              </a:rPr>
              <a:t>).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is </a:t>
            </a:r>
            <a:r>
              <a:rPr lang="en-GB" sz="700" dirty="0" err="1">
                <a:solidFill>
                  <a:schemeClr val="tx1"/>
                </a:solidFill>
              </a:rPr>
              <a:t>ook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over de </a:t>
            </a:r>
            <a:r>
              <a:rPr lang="en-GB" sz="700" dirty="0" err="1">
                <a:solidFill>
                  <a:schemeClr val="tx1"/>
                </a:solidFill>
              </a:rPr>
              <a:t>juiste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rechten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beschikt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zie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kader</a:t>
            </a:r>
            <a:r>
              <a:rPr lang="en-GB" sz="700" dirty="0">
                <a:solidFill>
                  <a:schemeClr val="tx1"/>
                </a:solidFill>
              </a:rPr>
              <a:t> links).</a:t>
            </a:r>
            <a:endParaRPr lang="nl-NL" sz="7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678D5-FD00-BB04-228A-2FD7B3CB32BC}"/>
              </a:ext>
            </a:extLst>
          </p:cNvPr>
          <p:cNvSpPr/>
          <p:nvPr/>
        </p:nvSpPr>
        <p:spPr>
          <a:xfrm>
            <a:off x="2952247" y="308842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zie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niet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rekening</a:t>
            </a: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5" name="Picture 10" descr="Het logo bestaat uit ING en een leeuw. De leeuw is oranje. ING ...">
            <a:extLst>
              <a:ext uri="{FF2B5EF4-FFF2-40B4-BE49-F238E27FC236}">
                <a16:creationId xmlns:a16="http://schemas.microsoft.com/office/drawing/2014/main" id="{4C46C4BF-77BD-162E-9F8E-879E8105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4" y="129958"/>
            <a:ext cx="2986927" cy="10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FC6B60-FB48-0BC6-B3DC-2B7F8E662F0E}"/>
              </a:ext>
            </a:extLst>
          </p:cNvPr>
          <p:cNvSpPr/>
          <p:nvPr/>
        </p:nvSpPr>
        <p:spPr>
          <a:xfrm>
            <a:off x="4836306" y="3191941"/>
            <a:ext cx="3566476" cy="1871125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spcAft>
                <a:spcPts val="200"/>
              </a:spcAft>
            </a:pPr>
            <a:endParaRPr lang="en-US" sz="400" b="1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Mijn</a:t>
            </a:r>
            <a:r>
              <a:rPr lang="en-US" sz="700" b="1" dirty="0">
                <a:solidFill>
                  <a:schemeClr val="tx1"/>
                </a:solidFill>
              </a:rPr>
              <a:t> bank </a:t>
            </a:r>
            <a:r>
              <a:rPr lang="en-US" sz="700" b="1" dirty="0" err="1">
                <a:solidFill>
                  <a:schemeClr val="tx1"/>
                </a:solidFill>
              </a:rPr>
              <a:t>ondersteunt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geen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iDIN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Voor persoonsidentificatie van de gebruiker wordt </a:t>
            </a:r>
            <a:r>
              <a:rPr lang="nl-NL" sz="700" dirty="0">
                <a:solidFill>
                  <a:schemeClr val="tx1"/>
                </a:solidFill>
                <a:hlinkClick r:id="rId3"/>
              </a:rPr>
              <a:t>iDIN</a:t>
            </a:r>
            <a:r>
              <a:rPr lang="nl-NL" sz="700" dirty="0">
                <a:solidFill>
                  <a:schemeClr val="tx1"/>
                </a:solidFill>
              </a:rPr>
              <a:t> gebruikt. </a:t>
            </a:r>
            <a:r>
              <a:rPr lang="en-GB" sz="700" dirty="0">
                <a:solidFill>
                  <a:schemeClr val="tx1"/>
                </a:solidFill>
              </a:rPr>
              <a:t>Knab </a:t>
            </a:r>
            <a:r>
              <a:rPr lang="en-GB" sz="700" dirty="0" err="1">
                <a:solidFill>
                  <a:schemeClr val="tx1"/>
                </a:solidFill>
              </a:rPr>
              <a:t>en</a:t>
            </a:r>
            <a:r>
              <a:rPr lang="en-GB" sz="700" dirty="0">
                <a:solidFill>
                  <a:schemeClr val="tx1"/>
                </a:solidFill>
              </a:rPr>
              <a:t> Triodos </a:t>
            </a:r>
            <a:r>
              <a:rPr lang="en-GB" sz="700" dirty="0" err="1">
                <a:solidFill>
                  <a:schemeClr val="tx1"/>
                </a:solidFill>
              </a:rPr>
              <a:t>ondersteunen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iDIN. </a:t>
            </a:r>
            <a:r>
              <a:rPr lang="en-GB" sz="700" dirty="0" err="1">
                <a:solidFill>
                  <a:schemeClr val="tx1"/>
                </a:solidFill>
              </a:rPr>
              <a:t>Heb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je ook nog </a:t>
            </a:r>
            <a:r>
              <a:rPr lang="nl-NL" sz="700" dirty="0" err="1">
                <a:solidFill>
                  <a:schemeClr val="tx1"/>
                </a:solidFill>
              </a:rPr>
              <a:t>prive</a:t>
            </a:r>
            <a:r>
              <a:rPr lang="nl-NL" sz="700" dirty="0">
                <a:solidFill>
                  <a:schemeClr val="tx1"/>
                </a:solidFill>
              </a:rPr>
              <a:t> rekening bij een andere bank</a:t>
            </a:r>
            <a:r>
              <a:rPr lang="en-GB" sz="700" dirty="0">
                <a:solidFill>
                  <a:schemeClr val="tx1"/>
                </a:solidFill>
              </a:rPr>
              <a:t>, dan je de iDIN </a:t>
            </a:r>
            <a:r>
              <a:rPr lang="en-GB" sz="700" dirty="0" err="1">
                <a:solidFill>
                  <a:schemeClr val="tx1"/>
                </a:solidFill>
              </a:rPr>
              <a:t>daarvan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gebruiken</a:t>
            </a:r>
            <a:r>
              <a:rPr lang="en-GB" sz="700" dirty="0">
                <a:solidFill>
                  <a:schemeClr val="tx1"/>
                </a:solidFill>
              </a:rPr>
              <a:t>. Neem </a:t>
            </a:r>
            <a:r>
              <a:rPr lang="en-GB" sz="700" dirty="0" err="1">
                <a:solidFill>
                  <a:schemeClr val="tx1"/>
                </a:solidFill>
              </a:rPr>
              <a:t>anders</a:t>
            </a:r>
            <a:r>
              <a:rPr lang="en-GB" sz="700" dirty="0">
                <a:solidFill>
                  <a:schemeClr val="tx1"/>
                </a:solidFill>
              </a:rPr>
              <a:t> contact op met Bizcuit Support </a:t>
            </a: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handmatige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identificatie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nl-NL" sz="700" b="1" dirty="0">
                <a:solidFill>
                  <a:schemeClr val="tx1"/>
                </a:solidFill>
              </a:rPr>
              <a:t>wordt niet (meer) uitgewisseld naar </a:t>
            </a:r>
            <a:r>
              <a:rPr lang="en-US" sz="700" b="1" dirty="0">
                <a:solidFill>
                  <a:schemeClr val="tx1"/>
                </a:solidFill>
              </a:rPr>
              <a:t>Bizcuit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consent periode is verlopen</a:t>
            </a:r>
            <a:r>
              <a:rPr lang="en-GB" sz="700" dirty="0">
                <a:solidFill>
                  <a:schemeClr val="tx1"/>
                </a:solidFill>
              </a:rPr>
              <a:t>,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consent </a:t>
            </a:r>
            <a:r>
              <a:rPr lang="en-GB" sz="700" dirty="0" err="1">
                <a:solidFill>
                  <a:schemeClr val="tx1"/>
                </a:solidFill>
              </a:rPr>
              <a:t>verlengen</a:t>
            </a:r>
            <a:r>
              <a:rPr lang="en-GB" sz="700" dirty="0">
                <a:solidFill>
                  <a:schemeClr val="tx1"/>
                </a:solidFill>
              </a:rPr>
              <a:t> in Bizcuit.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Consent is </a:t>
            </a:r>
            <a:r>
              <a:rPr lang="en-GB" sz="700" dirty="0" err="1">
                <a:solidFill>
                  <a:schemeClr val="tx1"/>
                </a:solidFill>
              </a:rPr>
              <a:t>verbroken</a:t>
            </a:r>
            <a:r>
              <a:rPr lang="en-GB" sz="700" dirty="0">
                <a:solidFill>
                  <a:schemeClr val="tx1"/>
                </a:solidFill>
              </a:rPr>
              <a:t> door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andere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bij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dezelfde</a:t>
            </a:r>
            <a:r>
              <a:rPr lang="en-GB" sz="700" dirty="0">
                <a:solidFill>
                  <a:schemeClr val="tx1"/>
                </a:solidFill>
              </a:rPr>
              <a:t> bank.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alle </a:t>
            </a:r>
            <a:r>
              <a:rPr lang="en-GB" sz="700" dirty="0" err="1">
                <a:solidFill>
                  <a:schemeClr val="tx1"/>
                </a:solidFill>
              </a:rPr>
              <a:t>rekeningen</a:t>
            </a:r>
            <a:r>
              <a:rPr lang="en-GB" sz="700" dirty="0">
                <a:solidFill>
                  <a:schemeClr val="tx1"/>
                </a:solidFill>
              </a:rPr>
              <a:t> van de bank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KvK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mandaat</a:t>
            </a:r>
            <a:r>
              <a:rPr lang="en-GB" sz="700" dirty="0">
                <a:solidFill>
                  <a:schemeClr val="tx1"/>
                </a:solidFill>
              </a:rPr>
              <a:t> is </a:t>
            </a:r>
            <a:r>
              <a:rPr lang="en-GB" sz="700" dirty="0" err="1">
                <a:solidFill>
                  <a:schemeClr val="tx1"/>
                </a:solidFill>
              </a:rPr>
              <a:t>gewijzigd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wettelijk verplichte screening is nog niet afgerond. Neem na 1 werkdag contact op met Bizcuit Support voor afronding.</a:t>
            </a:r>
            <a:endParaRPr lang="en-GB" sz="7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is </a:t>
            </a:r>
            <a:r>
              <a:rPr lang="en-US" sz="700" b="1" dirty="0" err="1">
                <a:solidFill>
                  <a:schemeClr val="tx1"/>
                </a:solidFill>
              </a:rPr>
              <a:t>zichtbaar</a:t>
            </a:r>
            <a:r>
              <a:rPr lang="en-US" sz="700" b="1" dirty="0">
                <a:solidFill>
                  <a:schemeClr val="tx1"/>
                </a:solidFill>
              </a:rPr>
              <a:t> in Bizcuit maar </a:t>
            </a:r>
            <a:r>
              <a:rPr lang="en-US" sz="700" b="1" dirty="0" err="1">
                <a:solidFill>
                  <a:schemeClr val="tx1"/>
                </a:solidFill>
              </a:rPr>
              <a:t>niet</a:t>
            </a:r>
            <a:r>
              <a:rPr lang="en-US" sz="700" b="1" dirty="0">
                <a:solidFill>
                  <a:schemeClr val="tx1"/>
                </a:solidFill>
              </a:rPr>
              <a:t> in het </a:t>
            </a:r>
            <a:r>
              <a:rPr lang="en-US" sz="700" b="1" dirty="0" err="1">
                <a:solidFill>
                  <a:schemeClr val="tx1"/>
                </a:solidFill>
              </a:rPr>
              <a:t>boekhoudpakket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met boekhoudpakket </a:t>
            </a:r>
            <a:r>
              <a:rPr lang="en-GB" sz="700" dirty="0" err="1">
                <a:solidFill>
                  <a:schemeClr val="tx1"/>
                </a:solidFill>
              </a:rPr>
              <a:t>moet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gelegd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FA3198-8458-BE26-3E82-1848C94D642B}"/>
              </a:ext>
            </a:extLst>
          </p:cNvPr>
          <p:cNvSpPr/>
          <p:nvPr/>
        </p:nvSpPr>
        <p:spPr>
          <a:xfrm>
            <a:off x="4963776" y="308842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Andere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veelgestelde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vragen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2">
            <a:extLst>
              <a:ext uri="{FF2B5EF4-FFF2-40B4-BE49-F238E27FC236}">
                <a16:creationId xmlns:a16="http://schemas.microsoft.com/office/drawing/2014/main" id="{E8308302-7285-4AFB-8895-FBADD601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28932"/>
              </p:ext>
            </p:extLst>
          </p:nvPr>
        </p:nvGraphicFramePr>
        <p:xfrm>
          <a:off x="308044" y="1709791"/>
          <a:ext cx="8044579" cy="134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79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86612832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9224559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423941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verlener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periode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F</a:t>
                      </a:r>
                      <a:r>
                        <a:rPr lang="nl-NL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requentie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Soort 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rekening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Betaalflow</a:t>
                      </a:r>
                      <a:endParaRPr lang="nl-NL" sz="800" b="1" i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Meerprijs</a:t>
                      </a:r>
                      <a:endParaRPr lang="nl-NL" sz="8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kern="1200" dirty="0" err="1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Bunq</a:t>
                      </a:r>
                      <a:endParaRPr lang="nl-NL" sz="800" b="1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Iedere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gebruiker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die de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betreffende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rechten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heeft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in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internetbankieren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Realtime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Betaalrekening</a:t>
                      </a:r>
                      <a:endParaRPr lang="nl-NL" sz="800" dirty="0" err="1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SNS / ASN / </a:t>
                      </a:r>
                      <a:r>
                        <a:rPr lang="en-GB" sz="800" b="1" kern="1200" dirty="0" err="1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RegioBank</a:t>
                      </a:r>
                      <a:endParaRPr lang="nl-NL" sz="800" b="1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80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kwartier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Betaalrekening</a:t>
                      </a:r>
                      <a:r>
                        <a:rPr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 &amp; G-</a:t>
                      </a:r>
                      <a:r>
                        <a:rPr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rekening</a:t>
                      </a:r>
                      <a:endParaRPr lang="nl-NL" sz="800" dirty="0" err="1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7380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Knab</a:t>
                      </a:r>
                      <a:endParaRPr lang="nl-NL" sz="800" b="1" kern="1200" dirty="0">
                        <a:solidFill>
                          <a:schemeClr val="dk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180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dagen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kwartier</a:t>
                      </a: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1679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kern="1200" dirty="0">
                          <a:solidFill>
                            <a:schemeClr val="dk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Triodos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kwartier</a:t>
                      </a:r>
                      <a:endParaRPr kumimoji="0" lang="nl-N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98582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2F9BA-329B-FC53-EE75-091BE120E202}"/>
              </a:ext>
            </a:extLst>
          </p:cNvPr>
          <p:cNvSpPr/>
          <p:nvPr/>
        </p:nvSpPr>
        <p:spPr>
          <a:xfrm>
            <a:off x="308044" y="3191942"/>
            <a:ext cx="2196000" cy="1872000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Elke </a:t>
            </a:r>
            <a:r>
              <a:rPr lang="nl-NL" sz="700" dirty="0">
                <a:solidFill>
                  <a:schemeClr val="tx1"/>
                </a:solidFill>
              </a:rPr>
              <a:t>gebruiker met toegang tot internetbankieren kan toestemming geven betaalinformatie te delen.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E5FEE-E196-D509-0686-FE8A181C0545}"/>
              </a:ext>
            </a:extLst>
          </p:cNvPr>
          <p:cNvSpPr/>
          <p:nvPr/>
        </p:nvSpPr>
        <p:spPr>
          <a:xfrm>
            <a:off x="529241" y="3088423"/>
            <a:ext cx="1419652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Heb </a:t>
            </a:r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rechten</a:t>
            </a:r>
            <a:r>
              <a:rPr lang="en-US" sz="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3C8FD-DE47-E223-7625-08595E0C5893}"/>
              </a:ext>
            </a:extLst>
          </p:cNvPr>
          <p:cNvSpPr/>
          <p:nvPr/>
        </p:nvSpPr>
        <p:spPr>
          <a:xfrm>
            <a:off x="2587948" y="3191942"/>
            <a:ext cx="2043654" cy="1872000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400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Het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zijn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ondersteund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omdat de rekening een spaar- of G-rekening i</a:t>
            </a:r>
            <a:r>
              <a:rPr lang="en-GB" sz="700" dirty="0">
                <a:solidFill>
                  <a:schemeClr val="tx1"/>
                </a:solidFill>
              </a:rPr>
              <a:t>s. </a:t>
            </a:r>
            <a:r>
              <a:rPr lang="nl-NL" sz="700" dirty="0">
                <a:solidFill>
                  <a:schemeClr val="tx1"/>
                </a:solidFill>
              </a:rPr>
              <a:t>Een G-rekening herken je aan '099' in de IBAN: 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NLXXBANK</a:t>
            </a:r>
            <a:r>
              <a:rPr lang="en-GB" sz="700" b="1" dirty="0">
                <a:solidFill>
                  <a:schemeClr val="tx1"/>
                </a:solidFill>
              </a:rPr>
              <a:t>099</a:t>
            </a:r>
            <a:r>
              <a:rPr lang="en-GB" sz="700" dirty="0">
                <a:solidFill>
                  <a:schemeClr val="accent6">
                    <a:lumMod val="65000"/>
                  </a:schemeClr>
                </a:solidFill>
              </a:rPr>
              <a:t>X XXXX XX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accent6">
                  <a:lumMod val="65000"/>
                </a:schemeClr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Mogelijk</a:t>
            </a:r>
            <a:r>
              <a:rPr lang="en-GB" sz="700" dirty="0">
                <a:solidFill>
                  <a:schemeClr val="tx1"/>
                </a:solidFill>
              </a:rPr>
              <a:t> ben je in je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bankomgeving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terechtgekomen</a:t>
            </a:r>
            <a:r>
              <a:rPr lang="en-GB" sz="700" dirty="0">
                <a:solidFill>
                  <a:schemeClr val="tx1"/>
                </a:solidFill>
              </a:rPr>
              <a:t>. </a:t>
            </a:r>
            <a:r>
              <a:rPr lang="en-GB" sz="700" dirty="0" err="1">
                <a:solidFill>
                  <a:schemeClr val="tx1"/>
                </a:solidFill>
              </a:rPr>
              <a:t>Staat</a:t>
            </a:r>
            <a:r>
              <a:rPr lang="en-GB" sz="700" dirty="0">
                <a:solidFill>
                  <a:schemeClr val="tx1"/>
                </a:solidFill>
              </a:rPr>
              <a:t> er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optie</a:t>
            </a:r>
            <a:r>
              <a:rPr lang="en-GB" sz="700" dirty="0">
                <a:solidFill>
                  <a:schemeClr val="tx1"/>
                </a:solidFill>
              </a:rPr>
              <a:t> om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zakelijke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kiezen</a:t>
            </a:r>
            <a:r>
              <a:rPr lang="en-GB" sz="700" dirty="0">
                <a:solidFill>
                  <a:schemeClr val="tx1"/>
                </a:solidFill>
              </a:rPr>
              <a:t>, </a:t>
            </a:r>
            <a:r>
              <a:rPr lang="en-GB" sz="700" dirty="0" err="1">
                <a:solidFill>
                  <a:schemeClr val="tx1"/>
                </a:solidFill>
              </a:rPr>
              <a:t>probeer</a:t>
            </a:r>
            <a:r>
              <a:rPr lang="en-GB" sz="700" dirty="0">
                <a:solidFill>
                  <a:schemeClr val="tx1"/>
                </a:solidFill>
              </a:rPr>
              <a:t> het in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tabblad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nogmaals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cookie </a:t>
            </a:r>
            <a:r>
              <a:rPr lang="en-GB" sz="700" dirty="0" err="1">
                <a:solidFill>
                  <a:schemeClr val="tx1"/>
                </a:solidFill>
              </a:rPr>
              <a:t>kan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ervoor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zorgen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je </a:t>
            </a:r>
            <a:r>
              <a:rPr lang="en-GB" sz="700" dirty="0" err="1">
                <a:solidFill>
                  <a:schemeClr val="tx1"/>
                </a:solidFill>
              </a:rPr>
              <a:t>na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een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laatste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keer</a:t>
            </a:r>
            <a:r>
              <a:rPr lang="en-GB" sz="700" dirty="0">
                <a:solidFill>
                  <a:schemeClr val="tx1"/>
                </a:solidFill>
              </a:rPr>
              <a:t> in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‘</a:t>
            </a:r>
            <a:r>
              <a:rPr lang="en-GB" sz="700" dirty="0" err="1">
                <a:solidFill>
                  <a:schemeClr val="tx1"/>
                </a:solidFill>
              </a:rPr>
              <a:t>automatisch</a:t>
            </a:r>
            <a:r>
              <a:rPr lang="en-GB" sz="700" dirty="0">
                <a:solidFill>
                  <a:schemeClr val="tx1"/>
                </a:solidFill>
              </a:rPr>
              <a:t>’ </a:t>
            </a:r>
            <a:r>
              <a:rPr lang="en-GB" sz="700" dirty="0" err="1">
                <a:solidFill>
                  <a:schemeClr val="tx1"/>
                </a:solidFill>
              </a:rPr>
              <a:t>weer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naar</a:t>
            </a:r>
            <a:r>
              <a:rPr lang="en-GB" sz="700" dirty="0">
                <a:solidFill>
                  <a:schemeClr val="tx1"/>
                </a:solidFill>
              </a:rPr>
              <a:t> de </a:t>
            </a:r>
            <a:r>
              <a:rPr lang="en-GB" sz="700" dirty="0" err="1">
                <a:solidFill>
                  <a:schemeClr val="tx1"/>
                </a:solidFill>
              </a:rPr>
              <a:t>particuliere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omgeving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gestuurd</a:t>
            </a:r>
            <a:r>
              <a:rPr lang="en-GB" sz="700" dirty="0">
                <a:solidFill>
                  <a:schemeClr val="tx1"/>
                </a:solidFill>
              </a:rPr>
              <a:t>).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678D5-FD00-BB04-228A-2FD7B3CB32BC}"/>
              </a:ext>
            </a:extLst>
          </p:cNvPr>
          <p:cNvSpPr/>
          <p:nvPr/>
        </p:nvSpPr>
        <p:spPr>
          <a:xfrm>
            <a:off x="2809145" y="308842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Ik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zie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niet</a:t>
            </a:r>
            <a:r>
              <a:rPr lang="en-US" sz="800" b="1" dirty="0">
                <a:solidFill>
                  <a:schemeClr val="tx1"/>
                </a:solidFill>
              </a:rPr>
              <a:t> de </a:t>
            </a:r>
            <a:r>
              <a:rPr lang="en-US" sz="800" b="1" dirty="0" err="1">
                <a:solidFill>
                  <a:schemeClr val="tx1"/>
                </a:solidFill>
              </a:rPr>
              <a:t>juiste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rekening</a:t>
            </a: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4" name="Picture 12" descr="bunq-logo - De Administratie">
            <a:extLst>
              <a:ext uri="{FF2B5EF4-FFF2-40B4-BE49-F238E27FC236}">
                <a16:creationId xmlns:a16="http://schemas.microsoft.com/office/drawing/2014/main" id="{D92A1D19-28D4-561B-99CE-BCE2EB6E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4" y="223160"/>
            <a:ext cx="1124905" cy="4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ns-bank-logo - Alders Financieel Advies">
            <a:extLst>
              <a:ext uri="{FF2B5EF4-FFF2-40B4-BE49-F238E27FC236}">
                <a16:creationId xmlns:a16="http://schemas.microsoft.com/office/drawing/2014/main" id="{DEE9241B-3361-0836-836D-B0EF0504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83" y="750208"/>
            <a:ext cx="1051887" cy="9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ASN Bank logo RGB | Duurzaam Ondernemen">
            <a:extLst>
              <a:ext uri="{FF2B5EF4-FFF2-40B4-BE49-F238E27FC236}">
                <a16:creationId xmlns:a16="http://schemas.microsoft.com/office/drawing/2014/main" id="{086724EA-535D-BAC5-F0E5-453F8EB8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44" y="750208"/>
            <a:ext cx="1177808" cy="2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Regiobank Vector Logo - Download Free SVG Icon | Worldvectorlogo">
            <a:extLst>
              <a:ext uri="{FF2B5EF4-FFF2-40B4-BE49-F238E27FC236}">
                <a16:creationId xmlns:a16="http://schemas.microsoft.com/office/drawing/2014/main" id="{BFB3073E-CC0C-66D5-A49F-A07A2C4D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48" y="1089012"/>
            <a:ext cx="1074570" cy="2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Knab: Online bank. Menselijke service. | Knab.nl">
            <a:extLst>
              <a:ext uri="{FF2B5EF4-FFF2-40B4-BE49-F238E27FC236}">
                <a16:creationId xmlns:a16="http://schemas.microsoft.com/office/drawing/2014/main" id="{762A9977-F0AE-51DA-87FF-A2A30430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76" y="223160"/>
            <a:ext cx="1157974" cy="3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Triodos Bank | Een van de duurzaamste banken ter wereld">
            <a:extLst>
              <a:ext uri="{FF2B5EF4-FFF2-40B4-BE49-F238E27FC236}">
                <a16:creationId xmlns:a16="http://schemas.microsoft.com/office/drawing/2014/main" id="{481E9469-33C9-2569-9F32-263958AA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0" y="929652"/>
            <a:ext cx="2008522" cy="2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7D4A5B1-5BA4-4CA2-A3F3-825B8880CF34}"/>
              </a:ext>
            </a:extLst>
          </p:cNvPr>
          <p:cNvSpPr/>
          <p:nvPr/>
        </p:nvSpPr>
        <p:spPr>
          <a:xfrm>
            <a:off x="4715450" y="3191942"/>
            <a:ext cx="3945600" cy="1872000"/>
          </a:xfrm>
          <a:prstGeom prst="roundRect">
            <a:avLst>
              <a:gd name="adj" fmla="val 4469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spcAft>
                <a:spcPts val="200"/>
              </a:spcAft>
            </a:pPr>
            <a:endParaRPr lang="en-US" sz="400" b="1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Mijn</a:t>
            </a:r>
            <a:r>
              <a:rPr lang="en-US" sz="700" b="1" dirty="0">
                <a:solidFill>
                  <a:schemeClr val="tx1"/>
                </a:solidFill>
              </a:rPr>
              <a:t> bank </a:t>
            </a:r>
            <a:r>
              <a:rPr lang="en-US" sz="700" b="1" dirty="0" err="1">
                <a:solidFill>
                  <a:schemeClr val="tx1"/>
                </a:solidFill>
              </a:rPr>
              <a:t>ondersteunt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geen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en-US" sz="700" b="1" dirty="0" err="1">
                <a:solidFill>
                  <a:schemeClr val="tx1"/>
                </a:solidFill>
              </a:rPr>
              <a:t>iDIN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Voor persoonsidentificatie van de gebruiker wordt </a:t>
            </a:r>
            <a:r>
              <a:rPr lang="nl-NL" sz="700" dirty="0">
                <a:solidFill>
                  <a:schemeClr val="tx1"/>
                </a:solidFill>
                <a:hlinkClick r:id="rId8"/>
              </a:rPr>
              <a:t>iDIN</a:t>
            </a:r>
            <a:r>
              <a:rPr lang="nl-NL" sz="700" dirty="0">
                <a:solidFill>
                  <a:schemeClr val="tx1"/>
                </a:solidFill>
              </a:rPr>
              <a:t> gebruikt</a:t>
            </a:r>
            <a:r>
              <a:rPr lang="en-GB" sz="700" dirty="0">
                <a:solidFill>
                  <a:schemeClr val="tx1"/>
                </a:solidFill>
              </a:rPr>
              <a:t>. Knab </a:t>
            </a:r>
            <a:r>
              <a:rPr lang="en-GB" sz="700" dirty="0" err="1">
                <a:solidFill>
                  <a:schemeClr val="tx1"/>
                </a:solidFill>
              </a:rPr>
              <a:t>en</a:t>
            </a:r>
            <a:r>
              <a:rPr lang="en-GB" sz="700" dirty="0">
                <a:solidFill>
                  <a:schemeClr val="tx1"/>
                </a:solidFill>
              </a:rPr>
              <a:t> Triodos </a:t>
            </a:r>
            <a:r>
              <a:rPr lang="en-GB" sz="700" dirty="0" err="1">
                <a:solidFill>
                  <a:schemeClr val="tx1"/>
                </a:solidFill>
              </a:rPr>
              <a:t>ondersteunen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geen</a:t>
            </a:r>
            <a:r>
              <a:rPr lang="en-GB" sz="700" dirty="0">
                <a:solidFill>
                  <a:schemeClr val="tx1"/>
                </a:solidFill>
              </a:rPr>
              <a:t> iDIN. </a:t>
            </a:r>
            <a:r>
              <a:rPr lang="en-GB" sz="700" dirty="0" err="1">
                <a:solidFill>
                  <a:schemeClr val="tx1"/>
                </a:solidFill>
              </a:rPr>
              <a:t>Heb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nl-NL" sz="700" dirty="0">
                <a:solidFill>
                  <a:schemeClr val="tx1"/>
                </a:solidFill>
              </a:rPr>
              <a:t>je ook nog </a:t>
            </a:r>
            <a:r>
              <a:rPr lang="nl-NL" sz="700" dirty="0" err="1">
                <a:solidFill>
                  <a:schemeClr val="tx1"/>
                </a:solidFill>
              </a:rPr>
              <a:t>prive</a:t>
            </a:r>
            <a:r>
              <a:rPr lang="nl-NL" sz="700" dirty="0">
                <a:solidFill>
                  <a:schemeClr val="tx1"/>
                </a:solidFill>
              </a:rPr>
              <a:t> rekening bij een andere bank</a:t>
            </a:r>
            <a:r>
              <a:rPr lang="en-GB" sz="700" dirty="0">
                <a:solidFill>
                  <a:schemeClr val="tx1"/>
                </a:solidFill>
              </a:rPr>
              <a:t>, dan je de iDIN </a:t>
            </a:r>
            <a:r>
              <a:rPr lang="en-GB" sz="700" dirty="0" err="1">
                <a:solidFill>
                  <a:schemeClr val="tx1"/>
                </a:solidFill>
              </a:rPr>
              <a:t>daarvan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gebruiken</a:t>
            </a:r>
            <a:r>
              <a:rPr lang="en-GB" sz="700" dirty="0">
                <a:solidFill>
                  <a:schemeClr val="tx1"/>
                </a:solidFill>
              </a:rPr>
              <a:t>. Neem </a:t>
            </a:r>
            <a:r>
              <a:rPr lang="en-GB" sz="700" dirty="0" err="1">
                <a:solidFill>
                  <a:schemeClr val="tx1"/>
                </a:solidFill>
              </a:rPr>
              <a:t>anders</a:t>
            </a:r>
            <a:r>
              <a:rPr lang="en-GB" sz="700" dirty="0">
                <a:solidFill>
                  <a:schemeClr val="tx1"/>
                </a:solidFill>
              </a:rPr>
              <a:t> contact op met Bizcuit Support </a:t>
            </a:r>
            <a:r>
              <a:rPr lang="en-GB" sz="700" dirty="0" err="1">
                <a:solidFill>
                  <a:schemeClr val="tx1"/>
                </a:solidFill>
              </a:rPr>
              <a:t>voor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handmatige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identificatie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</a:t>
            </a:r>
            <a:r>
              <a:rPr lang="nl-NL" sz="700" b="1" dirty="0">
                <a:solidFill>
                  <a:schemeClr val="tx1"/>
                </a:solidFill>
              </a:rPr>
              <a:t>wordt niet (meer) uitgewisseld naar </a:t>
            </a:r>
            <a:r>
              <a:rPr lang="en-US" sz="700" b="1" dirty="0">
                <a:solidFill>
                  <a:schemeClr val="tx1"/>
                </a:solidFill>
              </a:rPr>
              <a:t>Bizcuit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consent periode is verlopen</a:t>
            </a:r>
            <a:r>
              <a:rPr lang="en-GB" sz="700" dirty="0">
                <a:solidFill>
                  <a:schemeClr val="tx1"/>
                </a:solidFill>
              </a:rPr>
              <a:t>,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consent </a:t>
            </a:r>
            <a:r>
              <a:rPr lang="en-GB" sz="700" dirty="0" err="1">
                <a:solidFill>
                  <a:schemeClr val="tx1"/>
                </a:solidFill>
              </a:rPr>
              <a:t>verlengen</a:t>
            </a:r>
            <a:r>
              <a:rPr lang="en-GB" sz="700" dirty="0">
                <a:solidFill>
                  <a:schemeClr val="tx1"/>
                </a:solidFill>
              </a:rPr>
              <a:t> in Bizcuit.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chemeClr val="tx1"/>
                </a:solidFill>
              </a:rPr>
              <a:t>Consent is </a:t>
            </a:r>
            <a:r>
              <a:rPr lang="en-GB" sz="700" dirty="0" err="1">
                <a:solidFill>
                  <a:schemeClr val="tx1"/>
                </a:solidFill>
              </a:rPr>
              <a:t>verbroken</a:t>
            </a:r>
            <a:r>
              <a:rPr lang="en-GB" sz="700" dirty="0">
                <a:solidFill>
                  <a:schemeClr val="tx1"/>
                </a:solidFill>
              </a:rPr>
              <a:t> door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andere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rekening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bij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dezelfde</a:t>
            </a:r>
            <a:r>
              <a:rPr lang="en-GB" sz="700" dirty="0">
                <a:solidFill>
                  <a:schemeClr val="tx1"/>
                </a:solidFill>
              </a:rPr>
              <a:t> bank. In </a:t>
            </a:r>
            <a:r>
              <a:rPr lang="en-GB" sz="700" dirty="0" err="1">
                <a:solidFill>
                  <a:schemeClr val="tx1"/>
                </a:solidFill>
              </a:rPr>
              <a:t>dat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geval</a:t>
            </a:r>
            <a:r>
              <a:rPr lang="en-GB" sz="700" dirty="0">
                <a:solidFill>
                  <a:schemeClr val="tx1"/>
                </a:solidFill>
              </a:rPr>
              <a:t> alle </a:t>
            </a:r>
            <a:r>
              <a:rPr lang="en-GB" sz="700" dirty="0" err="1">
                <a:solidFill>
                  <a:schemeClr val="tx1"/>
                </a:solidFill>
              </a:rPr>
              <a:t>rekeningen</a:t>
            </a:r>
            <a:r>
              <a:rPr lang="en-GB" sz="700" dirty="0">
                <a:solidFill>
                  <a:schemeClr val="tx1"/>
                </a:solidFill>
              </a:rPr>
              <a:t> van de bank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koppelen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700" dirty="0">
                <a:solidFill>
                  <a:schemeClr val="tx1"/>
                </a:solidFill>
              </a:rPr>
              <a:t>De wettelijk verplichte screening is nog niet afgerond. Neem na 1 werkdag contact op met Bizcuit Support voor afronding.</a:t>
            </a:r>
            <a:endParaRPr lang="en-GB" sz="7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700" b="1" dirty="0" err="1">
                <a:solidFill>
                  <a:schemeClr val="tx1"/>
                </a:solidFill>
              </a:rPr>
              <a:t>Informatie</a:t>
            </a:r>
            <a:r>
              <a:rPr lang="en-US" sz="700" b="1" dirty="0">
                <a:solidFill>
                  <a:schemeClr val="tx1"/>
                </a:solidFill>
              </a:rPr>
              <a:t> is </a:t>
            </a:r>
            <a:r>
              <a:rPr lang="en-US" sz="700" b="1" dirty="0" err="1">
                <a:solidFill>
                  <a:schemeClr val="tx1"/>
                </a:solidFill>
              </a:rPr>
              <a:t>zichtbaar</a:t>
            </a:r>
            <a:r>
              <a:rPr lang="en-US" sz="700" b="1" dirty="0">
                <a:solidFill>
                  <a:schemeClr val="tx1"/>
                </a:solidFill>
              </a:rPr>
              <a:t> in Bizcuit maar </a:t>
            </a:r>
            <a:r>
              <a:rPr lang="en-US" sz="700" b="1" dirty="0" err="1">
                <a:solidFill>
                  <a:schemeClr val="tx1"/>
                </a:solidFill>
              </a:rPr>
              <a:t>niet</a:t>
            </a:r>
            <a:r>
              <a:rPr lang="en-US" sz="700" b="1" dirty="0">
                <a:solidFill>
                  <a:schemeClr val="tx1"/>
                </a:solidFill>
              </a:rPr>
              <a:t> in het </a:t>
            </a:r>
            <a:r>
              <a:rPr lang="en-US" sz="700" b="1" dirty="0" err="1">
                <a:solidFill>
                  <a:schemeClr val="tx1"/>
                </a:solidFill>
              </a:rPr>
              <a:t>boekhoudpakket</a:t>
            </a:r>
            <a:endParaRPr lang="en-US" sz="700" b="1" dirty="0">
              <a:solidFill>
                <a:schemeClr val="tx1"/>
              </a:solidFill>
            </a:endParaRP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700" dirty="0" err="1">
                <a:solidFill>
                  <a:schemeClr val="tx1"/>
                </a:solidFill>
              </a:rPr>
              <a:t>Koppeling</a:t>
            </a:r>
            <a:r>
              <a:rPr lang="en-GB" sz="700" dirty="0">
                <a:solidFill>
                  <a:schemeClr val="tx1"/>
                </a:solidFill>
              </a:rPr>
              <a:t> met boekhoudpakket </a:t>
            </a:r>
            <a:r>
              <a:rPr lang="en-GB" sz="700" dirty="0" err="1">
                <a:solidFill>
                  <a:schemeClr val="tx1"/>
                </a:solidFill>
              </a:rPr>
              <a:t>moet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opnieuw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gelegd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worden</a:t>
            </a:r>
            <a:r>
              <a:rPr lang="en-GB" sz="700" dirty="0">
                <a:solidFill>
                  <a:schemeClr val="tx1"/>
                </a:solidFill>
              </a:rPr>
              <a:t>.</a:t>
            </a:r>
          </a:p>
          <a:p>
            <a:pPr marL="72000" indent="-720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7B4BDE-BAE1-9BE1-545F-6A313A322300}"/>
              </a:ext>
            </a:extLst>
          </p:cNvPr>
          <p:cNvSpPr/>
          <p:nvPr/>
        </p:nvSpPr>
        <p:spPr>
          <a:xfrm>
            <a:off x="4842922" y="3088423"/>
            <a:ext cx="1589285" cy="180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 err="1">
                <a:solidFill>
                  <a:schemeClr val="tx1"/>
                </a:solidFill>
              </a:rPr>
              <a:t>Andere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veelgestelde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vragen</a:t>
            </a: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8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8F4A56-E462-43CF-49E0-64CA99748578}"/>
              </a:ext>
            </a:extLst>
          </p:cNvPr>
          <p:cNvSpPr/>
          <p:nvPr/>
        </p:nvSpPr>
        <p:spPr>
          <a:xfrm>
            <a:off x="3193366" y="3200400"/>
            <a:ext cx="2799471" cy="1048043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5A32778-CA13-C144-80C1-38D3E49012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9653" y="2825750"/>
            <a:ext cx="3164693" cy="74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err="1">
                <a:solidFill>
                  <a:schemeClr val="accent6"/>
                </a:solidFill>
              </a:rPr>
              <a:t>Bijlagen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0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EDCFC9-0DCE-A465-2160-61B6D607C802}"/>
              </a:ext>
            </a:extLst>
          </p:cNvPr>
          <p:cNvSpPr/>
          <p:nvPr/>
        </p:nvSpPr>
        <p:spPr>
          <a:xfrm>
            <a:off x="2315593" y="4651985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800A9-641D-EFC5-0583-212BB28CF38E}"/>
              </a:ext>
            </a:extLst>
          </p:cNvPr>
          <p:cNvSpPr/>
          <p:nvPr/>
        </p:nvSpPr>
        <p:spPr>
          <a:xfrm>
            <a:off x="5236078" y="336212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A1BFAB-3410-45C2-F06F-1EA904676555}"/>
              </a:ext>
            </a:extLst>
          </p:cNvPr>
          <p:cNvSpPr/>
          <p:nvPr/>
        </p:nvSpPr>
        <p:spPr>
          <a:xfrm>
            <a:off x="5236078" y="206615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1058CC-8608-CA46-1BDC-380D7A387BCD}"/>
              </a:ext>
            </a:extLst>
          </p:cNvPr>
          <p:cNvSpPr/>
          <p:nvPr/>
        </p:nvSpPr>
        <p:spPr>
          <a:xfrm>
            <a:off x="5236078" y="232535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35EA4-75E0-4328-1398-B05498500044}"/>
              </a:ext>
            </a:extLst>
          </p:cNvPr>
          <p:cNvSpPr/>
          <p:nvPr/>
        </p:nvSpPr>
        <p:spPr>
          <a:xfrm>
            <a:off x="5236078" y="284373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1991EE-D1A6-3B41-0E3F-985088EFDA51}"/>
              </a:ext>
            </a:extLst>
          </p:cNvPr>
          <p:cNvSpPr/>
          <p:nvPr/>
        </p:nvSpPr>
        <p:spPr>
          <a:xfrm>
            <a:off x="5236078" y="310292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3017787-1A55-B4BD-59B0-920ACCA7B285}"/>
              </a:ext>
            </a:extLst>
          </p:cNvPr>
          <p:cNvSpPr/>
          <p:nvPr/>
        </p:nvSpPr>
        <p:spPr>
          <a:xfrm>
            <a:off x="5236078" y="362636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C3E6C25-6FB8-6530-4B4C-86FF02036BEB}"/>
              </a:ext>
            </a:extLst>
          </p:cNvPr>
          <p:cNvSpPr/>
          <p:nvPr/>
        </p:nvSpPr>
        <p:spPr>
          <a:xfrm>
            <a:off x="5236078" y="3885559"/>
            <a:ext cx="1193704" cy="192759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2E187F3-FF8A-DC59-34E3-6308C8487FAD}"/>
              </a:ext>
            </a:extLst>
          </p:cNvPr>
          <p:cNvSpPr/>
          <p:nvPr/>
        </p:nvSpPr>
        <p:spPr>
          <a:xfrm>
            <a:off x="5236078" y="4391967"/>
            <a:ext cx="1193704" cy="192759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623FD9-EC97-60A5-491B-552CDC83AC49}"/>
              </a:ext>
            </a:extLst>
          </p:cNvPr>
          <p:cNvSpPr/>
          <p:nvPr/>
        </p:nvSpPr>
        <p:spPr>
          <a:xfrm>
            <a:off x="2315593" y="336212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45F4F65-906F-05F1-00BC-C280BCA8A174}"/>
              </a:ext>
            </a:extLst>
          </p:cNvPr>
          <p:cNvSpPr/>
          <p:nvPr/>
        </p:nvSpPr>
        <p:spPr>
          <a:xfrm>
            <a:off x="3746018" y="336212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528131C-9739-96B1-0CF2-4AEC3B022103}"/>
              </a:ext>
            </a:extLst>
          </p:cNvPr>
          <p:cNvSpPr/>
          <p:nvPr/>
        </p:nvSpPr>
        <p:spPr>
          <a:xfrm>
            <a:off x="2315593" y="206615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27EB4A3-4B8E-6947-2E57-6F879A3EDB1E}"/>
              </a:ext>
            </a:extLst>
          </p:cNvPr>
          <p:cNvSpPr/>
          <p:nvPr/>
        </p:nvSpPr>
        <p:spPr>
          <a:xfrm>
            <a:off x="2315593" y="232535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5E8F0BB-5A77-6C86-912E-B842FEDE34A3}"/>
              </a:ext>
            </a:extLst>
          </p:cNvPr>
          <p:cNvSpPr/>
          <p:nvPr/>
        </p:nvSpPr>
        <p:spPr>
          <a:xfrm>
            <a:off x="2315593" y="284373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D0BA4F3-B39F-7F19-708F-3B011280CBFC}"/>
              </a:ext>
            </a:extLst>
          </p:cNvPr>
          <p:cNvSpPr/>
          <p:nvPr/>
        </p:nvSpPr>
        <p:spPr>
          <a:xfrm>
            <a:off x="2315593" y="310292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11611E1-FC15-A404-E7F3-848DF1ADE1EA}"/>
              </a:ext>
            </a:extLst>
          </p:cNvPr>
          <p:cNvSpPr/>
          <p:nvPr/>
        </p:nvSpPr>
        <p:spPr>
          <a:xfrm>
            <a:off x="2315593" y="362636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04E0270-2991-2549-B835-A1F7908881AD}"/>
              </a:ext>
            </a:extLst>
          </p:cNvPr>
          <p:cNvSpPr/>
          <p:nvPr/>
        </p:nvSpPr>
        <p:spPr>
          <a:xfrm>
            <a:off x="2315593" y="388555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8660922-8386-DF5A-E9EB-A0C1062C1504}"/>
              </a:ext>
            </a:extLst>
          </p:cNvPr>
          <p:cNvSpPr/>
          <p:nvPr/>
        </p:nvSpPr>
        <p:spPr>
          <a:xfrm>
            <a:off x="2315593" y="4144750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DAB6E44-4B1C-8693-5563-9693EE150652}"/>
              </a:ext>
            </a:extLst>
          </p:cNvPr>
          <p:cNvSpPr/>
          <p:nvPr/>
        </p:nvSpPr>
        <p:spPr>
          <a:xfrm>
            <a:off x="2315593" y="4391967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1C69B7B-1785-E01A-E1DE-34BCD5C5D540}"/>
              </a:ext>
            </a:extLst>
          </p:cNvPr>
          <p:cNvSpPr/>
          <p:nvPr/>
        </p:nvSpPr>
        <p:spPr>
          <a:xfrm>
            <a:off x="3746018" y="206615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72F43BD9-3D8D-8987-DBDB-DA28F0977BDB}"/>
              </a:ext>
            </a:extLst>
          </p:cNvPr>
          <p:cNvSpPr/>
          <p:nvPr/>
        </p:nvSpPr>
        <p:spPr>
          <a:xfrm>
            <a:off x="3746018" y="2325351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99B2366-2254-24E0-AAE7-8A89042B76A9}"/>
              </a:ext>
            </a:extLst>
          </p:cNvPr>
          <p:cNvSpPr/>
          <p:nvPr/>
        </p:nvSpPr>
        <p:spPr>
          <a:xfrm>
            <a:off x="3746018" y="284373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4FE722F-0576-27AB-A572-75D9FB6AE5FE}"/>
              </a:ext>
            </a:extLst>
          </p:cNvPr>
          <p:cNvSpPr/>
          <p:nvPr/>
        </p:nvSpPr>
        <p:spPr>
          <a:xfrm>
            <a:off x="3746018" y="310292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72EDA97-FFE9-6584-2558-F065023B7336}"/>
              </a:ext>
            </a:extLst>
          </p:cNvPr>
          <p:cNvSpPr/>
          <p:nvPr/>
        </p:nvSpPr>
        <p:spPr>
          <a:xfrm>
            <a:off x="3746018" y="3626366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DBDBD14-00EB-9375-4592-0F78B9B9212C}"/>
              </a:ext>
            </a:extLst>
          </p:cNvPr>
          <p:cNvSpPr/>
          <p:nvPr/>
        </p:nvSpPr>
        <p:spPr>
          <a:xfrm>
            <a:off x="3746018" y="388555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38A8930-5D9A-FD81-A41E-A2E3BF7ABCA4}"/>
              </a:ext>
            </a:extLst>
          </p:cNvPr>
          <p:cNvSpPr/>
          <p:nvPr/>
        </p:nvSpPr>
        <p:spPr>
          <a:xfrm>
            <a:off x="3746018" y="4144750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B2EE697-801E-FCB2-D220-4CA75FB63A22}"/>
              </a:ext>
            </a:extLst>
          </p:cNvPr>
          <p:cNvSpPr/>
          <p:nvPr/>
        </p:nvSpPr>
        <p:spPr>
          <a:xfrm>
            <a:off x="3746018" y="4391967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70E820-740A-E92A-6EE9-CD437493E089}"/>
              </a:ext>
            </a:extLst>
          </p:cNvPr>
          <p:cNvSpPr/>
          <p:nvPr/>
        </p:nvSpPr>
        <p:spPr>
          <a:xfrm>
            <a:off x="2315593" y="2596375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D80CAA-3097-4522-8CDF-A5BB1653EF0A}"/>
              </a:ext>
            </a:extLst>
          </p:cNvPr>
          <p:cNvSpPr/>
          <p:nvPr/>
        </p:nvSpPr>
        <p:spPr>
          <a:xfrm>
            <a:off x="3746018" y="2582869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ABE7B3-37F3-8187-4686-AF8BF9FD21D2}"/>
              </a:ext>
            </a:extLst>
          </p:cNvPr>
          <p:cNvSpPr/>
          <p:nvPr/>
        </p:nvSpPr>
        <p:spPr>
          <a:xfrm>
            <a:off x="5236078" y="2596375"/>
            <a:ext cx="1193704" cy="19275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97" dirty="0">
              <a:solidFill>
                <a:srgbClr val="FFFFFF"/>
              </a:solidFill>
              <a:latin typeface="Neuzeit Grotesk T" panose="020B0604020202020204" charset="0"/>
            </a:endParaRPr>
          </a:p>
        </p:txBody>
      </p:sp>
      <p:graphicFrame>
        <p:nvGraphicFramePr>
          <p:cNvPr id="109" name="Table 2">
            <a:extLst>
              <a:ext uri="{FF2B5EF4-FFF2-40B4-BE49-F238E27FC236}">
                <a16:creationId xmlns:a16="http://schemas.microsoft.com/office/drawing/2014/main" id="{AE404DFE-2547-FE47-5C0B-96BDB9557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21178"/>
              </p:ext>
            </p:extLst>
          </p:nvPr>
        </p:nvGraphicFramePr>
        <p:xfrm>
          <a:off x="252457" y="1722380"/>
          <a:ext cx="8272561" cy="317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511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377367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495282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1461623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1961778">
                  <a:extLst>
                    <a:ext uri="{9D8B030D-6E8A-4147-A177-3AD203B41FA5}">
                      <a16:colId xmlns:a16="http://schemas.microsoft.com/office/drawing/2014/main" val="2264092765"/>
                    </a:ext>
                  </a:extLst>
                </a:gridCol>
              </a:tblGrid>
              <a:tr h="280128"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Bank</a:t>
                      </a:r>
                    </a:p>
                    <a:p>
                      <a:pPr algn="ctr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Rekening informatie</a:t>
                      </a:r>
                      <a:b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</a:br>
                      <a:r>
                        <a:rPr lang="nl-NL" sz="800" b="0" i="1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Saldo en transacties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Betalen</a:t>
                      </a:r>
                    </a:p>
                    <a:p>
                      <a:pPr algn="ctr"/>
                      <a:r>
                        <a:rPr lang="nl-NL" sz="800" b="0" i="1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Reguliere betalingen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Betalen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Batch betalingen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Soorten bankenrekeningen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Ondersteuning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Standaard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betaal- en G-rekeningen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Premium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betaal-, spaar- en G-rekeningen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24306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r"/>
                      <a:r>
                        <a:rPr lang="en-GB" sz="800" dirty="0" err="1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</a:t>
                      </a:r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betaal-, spaar- en G-rekeningen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025992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570971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18406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Inside Business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5424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5640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VERWACHT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 sz="700" b="0" i="0" u="none" strike="noStrike" noProof="0" dirty="0">
                          <a:solidFill>
                            <a:srgbClr val="2C1260"/>
                          </a:solidFill>
                        </a:rPr>
                        <a:t>Zakelijke en particuliere betaal- en G-rekeningen</a:t>
                      </a:r>
                      <a:endParaRPr lang="nl-NL" sz="700" dirty="0">
                        <a:solidFill>
                          <a:srgbClr val="2C1260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34967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NIET ONDERSTEUND DOOR BANK</a:t>
                      </a:r>
                      <a:endParaRPr lang="nl-NL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536029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dirty="0">
                          <a:solidFill>
                            <a:srgbClr val="FFFFFF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VERWACHT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Zakelijke en particuliere betaalrekeningen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396872"/>
                  </a:ext>
                </a:extLst>
              </a:tr>
              <a:tr h="258114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accent6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LIVE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NVT</a:t>
                      </a:r>
                      <a:endParaRPr lang="nl-NL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NVT</a:t>
                      </a:r>
                      <a:endParaRPr lang="nl-NL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700" dirty="0">
                          <a:solidFill>
                            <a:srgbClr val="2C1260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Mollie accounts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74495"/>
                  </a:ext>
                </a:extLst>
              </a:tr>
            </a:tbl>
          </a:graphicData>
        </a:graphic>
      </p:graphicFrame>
      <p:pic>
        <p:nvPicPr>
          <p:cNvPr id="111" name="Picture 6" descr="ABN AMRO Bank - Uw bankzaken goed geregeld - ABN AMRO">
            <a:extLst>
              <a:ext uri="{FF2B5EF4-FFF2-40B4-BE49-F238E27FC236}">
                <a16:creationId xmlns:a16="http://schemas.microsoft.com/office/drawing/2014/main" id="{A6635E77-F28E-D900-1CAC-AB7F381D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5" y="2889423"/>
            <a:ext cx="667195" cy="1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rabobank-logo – Welkom bij sv Rood-Wit'58">
            <a:extLst>
              <a:ext uri="{FF2B5EF4-FFF2-40B4-BE49-F238E27FC236}">
                <a16:creationId xmlns:a16="http://schemas.microsoft.com/office/drawing/2014/main" id="{75A020DE-23B8-59E1-C842-47C8FC7B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" y="2044352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bunq-logo - De Administratie">
            <a:extLst>
              <a:ext uri="{FF2B5EF4-FFF2-40B4-BE49-F238E27FC236}">
                <a16:creationId xmlns:a16="http://schemas.microsoft.com/office/drawing/2014/main" id="{5CABFD47-D5EC-7ABC-D64C-22F2B859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6" y="3628596"/>
            <a:ext cx="380372" cy="1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4" descr="sns-bank-logo - Alders Financieel Advies">
            <a:extLst>
              <a:ext uri="{FF2B5EF4-FFF2-40B4-BE49-F238E27FC236}">
                <a16:creationId xmlns:a16="http://schemas.microsoft.com/office/drawing/2014/main" id="{E0C58B08-1F2B-9C2A-3A78-B3083AFC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4" y="3820280"/>
            <a:ext cx="372343" cy="3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6" descr="ASN Bank logo RGB | Duurzaam Ondernemen">
            <a:extLst>
              <a:ext uri="{FF2B5EF4-FFF2-40B4-BE49-F238E27FC236}">
                <a16:creationId xmlns:a16="http://schemas.microsoft.com/office/drawing/2014/main" id="{2FB7B1BC-03DE-0172-3376-91BCF7F2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4" y="3931667"/>
            <a:ext cx="416916" cy="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8" descr="Regiobank Vector Logo - Download Free SVG Icon | Worldvectorlogo">
            <a:extLst>
              <a:ext uri="{FF2B5EF4-FFF2-40B4-BE49-F238E27FC236}">
                <a16:creationId xmlns:a16="http://schemas.microsoft.com/office/drawing/2014/main" id="{C1C57B8A-3F34-030C-F17D-F00D4400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79" y="3943178"/>
            <a:ext cx="380372" cy="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0" descr="Knab: Online bank. Menselijke service. | Knab.nl">
            <a:extLst>
              <a:ext uri="{FF2B5EF4-FFF2-40B4-BE49-F238E27FC236}">
                <a16:creationId xmlns:a16="http://schemas.microsoft.com/office/drawing/2014/main" id="{9EC84ECD-8BC6-52E0-21E8-B207ED22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1" y="4177567"/>
            <a:ext cx="372343" cy="1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2" descr="Triodos Bank | Een van de duurzaamste banken ter wereld">
            <a:extLst>
              <a:ext uri="{FF2B5EF4-FFF2-40B4-BE49-F238E27FC236}">
                <a16:creationId xmlns:a16="http://schemas.microsoft.com/office/drawing/2014/main" id="{BD459A74-FB55-AE1F-E031-E0B29133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" y="4453300"/>
            <a:ext cx="707853" cy="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8" descr="rabobank-logo – Welkom bij sv Rood-Wit'58">
            <a:extLst>
              <a:ext uri="{FF2B5EF4-FFF2-40B4-BE49-F238E27FC236}">
                <a16:creationId xmlns:a16="http://schemas.microsoft.com/office/drawing/2014/main" id="{E43DA613-8F65-CCAD-A5DA-6EAE7317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" y="2307489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" descr="Het logo bestaat uit ING en een leeuw. De leeuw is oranje. ING ...">
            <a:extLst>
              <a:ext uri="{FF2B5EF4-FFF2-40B4-BE49-F238E27FC236}">
                <a16:creationId xmlns:a16="http://schemas.microsoft.com/office/drawing/2014/main" id="{944B0BAC-4F9C-5AFC-DB60-E72C20E1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3" y="3112899"/>
            <a:ext cx="467599" cy="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Het logo bestaat uit ING en een leeuw. De leeuw is oranje. ING ...">
            <a:extLst>
              <a:ext uri="{FF2B5EF4-FFF2-40B4-BE49-F238E27FC236}">
                <a16:creationId xmlns:a16="http://schemas.microsoft.com/office/drawing/2014/main" id="{F71623F2-248B-A8F4-0C06-0347196D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3" y="3376992"/>
            <a:ext cx="467599" cy="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rabobank-logo – Welkom bij sv Rood-Wit'58">
            <a:extLst>
              <a:ext uri="{FF2B5EF4-FFF2-40B4-BE49-F238E27FC236}">
                <a16:creationId xmlns:a16="http://schemas.microsoft.com/office/drawing/2014/main" id="{B6FBF73A-6215-12C6-D24E-0AFF5A73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" y="2568839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Mollie + Klarna | Klarna Nederland">
            <a:extLst>
              <a:ext uri="{FF2B5EF4-FFF2-40B4-BE49-F238E27FC236}">
                <a16:creationId xmlns:a16="http://schemas.microsoft.com/office/drawing/2014/main" id="{074BA701-03C2-85B8-B8E5-083CEBB21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30677" r="15004" b="31742"/>
          <a:stretch/>
        </p:blipFill>
        <p:spPr bwMode="auto">
          <a:xfrm>
            <a:off x="848255" y="4680121"/>
            <a:ext cx="404595" cy="1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898C6-9EC7-4B60-8B73-981006DD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Mogelijkheden</a:t>
            </a:r>
            <a:r>
              <a:rPr lang="en-GB" dirty="0"/>
              <a:t> per bank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46DC-A747-4033-8200-60FB3392DB37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Bizcuit </a:t>
            </a:r>
            <a:r>
              <a:rPr lang="en-GB" dirty="0" err="1"/>
              <a:t>biedt</a:t>
            </a:r>
            <a:r>
              <a:rPr lang="en-GB" dirty="0"/>
              <a:t>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oplossing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alle NL </a:t>
            </a:r>
            <a:r>
              <a:rPr lang="en-GB" dirty="0" err="1"/>
              <a:t>bankkoppelingen</a:t>
            </a:r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93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2">
            <a:extLst>
              <a:ext uri="{FF2B5EF4-FFF2-40B4-BE49-F238E27FC236}">
                <a16:creationId xmlns:a16="http://schemas.microsoft.com/office/drawing/2014/main" id="{E8308302-7285-4AFB-8895-FBADD601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84820"/>
              </p:ext>
            </p:extLst>
          </p:nvPr>
        </p:nvGraphicFramePr>
        <p:xfrm>
          <a:off x="386862" y="1695053"/>
          <a:ext cx="8096174" cy="34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708">
                  <a:extLst>
                    <a:ext uri="{9D8B030D-6E8A-4147-A177-3AD203B41FA5}">
                      <a16:colId xmlns:a16="http://schemas.microsoft.com/office/drawing/2014/main" val="1110789712"/>
                    </a:ext>
                  </a:extLst>
                </a:gridCol>
                <a:gridCol w="1062578">
                  <a:extLst>
                    <a:ext uri="{9D8B030D-6E8A-4147-A177-3AD203B41FA5}">
                      <a16:colId xmlns:a16="http://schemas.microsoft.com/office/drawing/2014/main" val="3902305529"/>
                    </a:ext>
                  </a:extLst>
                </a:gridCol>
                <a:gridCol w="1062578">
                  <a:extLst>
                    <a:ext uri="{9D8B030D-6E8A-4147-A177-3AD203B41FA5}">
                      <a16:colId xmlns:a16="http://schemas.microsoft.com/office/drawing/2014/main" val="866128324"/>
                    </a:ext>
                  </a:extLst>
                </a:gridCol>
                <a:gridCol w="1062578">
                  <a:extLst>
                    <a:ext uri="{9D8B030D-6E8A-4147-A177-3AD203B41FA5}">
                      <a16:colId xmlns:a16="http://schemas.microsoft.com/office/drawing/2014/main" val="2922455901"/>
                    </a:ext>
                  </a:extLst>
                </a:gridCol>
                <a:gridCol w="1034379">
                  <a:extLst>
                    <a:ext uri="{9D8B030D-6E8A-4147-A177-3AD203B41FA5}">
                      <a16:colId xmlns:a16="http://schemas.microsoft.com/office/drawing/2014/main" val="2394871918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3729595417"/>
                    </a:ext>
                  </a:extLst>
                </a:gridCol>
                <a:gridCol w="1385885">
                  <a:extLst>
                    <a:ext uri="{9D8B030D-6E8A-4147-A177-3AD203B41FA5}">
                      <a16:colId xmlns:a16="http://schemas.microsoft.com/office/drawing/2014/main" val="42423941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9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verlener</a:t>
                      </a:r>
                      <a:endParaRPr lang="nl-NL" sz="9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Consent </a:t>
                      </a:r>
                      <a:r>
                        <a:rPr lang="en-GB" sz="9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periode</a:t>
                      </a:r>
                      <a:endParaRPr lang="nl-NL" sz="9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F</a:t>
                      </a:r>
                      <a:r>
                        <a:rPr lang="nl-NL" sz="9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requentie</a:t>
                      </a:r>
                      <a:endParaRPr lang="nl-NL" sz="9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Soort </a:t>
                      </a:r>
                      <a:r>
                        <a:rPr lang="en-GB" sz="900" b="1" i="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rekening</a:t>
                      </a:r>
                      <a:endParaRPr lang="nl-NL" sz="900" b="1" i="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i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Betaalflow</a:t>
                      </a:r>
                      <a:endParaRPr lang="nl-NL" sz="900" b="1" i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Meerprijs</a:t>
                      </a:r>
                      <a:endParaRPr lang="nl-NL" sz="900" b="1" i="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3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Standaard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Eigenaar,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BeheerderPlus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Elke 6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uur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Step-out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68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Premium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Volmacht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 papier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Doorlopend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kwartier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-,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spaar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In-app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7,95 /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mnd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/IBAN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243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Pro</a:t>
                      </a:r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Eigenaar,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BeheerderPlus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Doorlopend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 </a:t>
                      </a:r>
                      <a:endParaRPr lang="nl-NL" sz="90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-,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spaar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G-rekening</a:t>
                      </a:r>
                      <a:endParaRPr lang="en-GB" sz="8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Step-out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0259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Eigenaar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5709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 dirty="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Iedereen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 met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/>
                          <a:ea typeface="Open Sans Light"/>
                          <a:cs typeface="Neuzeit Grotesk T"/>
                        </a:rPr>
                        <a:t>internetbankieren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Betaalrekening</a:t>
                      </a:r>
                      <a:endParaRPr lang="nl-NL" sz="900" dirty="0" err="1">
                        <a:solidFill>
                          <a:schemeClr val="tx1"/>
                        </a:solidFill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184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nl-NL" sz="800" dirty="0"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Inside Business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Beheerder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54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Iedere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gebruiker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die de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betreffende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rechten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heeft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in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internetbankieren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Realtime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1456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Betaal</a:t>
                      </a: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 </a:t>
                      </a:r>
                      <a:r>
                        <a:rPr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en</a:t>
                      </a:r>
                      <a:r>
                        <a:rPr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 </a:t>
                      </a:r>
                      <a:r>
                        <a:rPr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G-rekening</a:t>
                      </a:r>
                      <a:endParaRPr lang="en-US" dirty="0"/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349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/>
                          <a:ea typeface="Open Sans Light"/>
                          <a:cs typeface="Neuzeit Grotesk T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/>
                        <a:ea typeface="Open Sans Light"/>
                        <a:cs typeface="Neuzeit Grotesk T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5360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Gemachtigde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IB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180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dagen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Elk </a:t>
                      </a: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halfuur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Betaalrekening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1260"/>
                          </a:solidFill>
                          <a:effectLst/>
                          <a:uLnTx/>
                          <a:uFillTx/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Step-out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1260"/>
                        </a:solidFill>
                        <a:effectLst/>
                        <a:uLnTx/>
                        <a:uFillTx/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-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3968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nl-NL" sz="800"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Account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houder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Doorlopend</a:t>
                      </a:r>
                      <a:endParaRPr lang="nl-NL" sz="90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Bij settlement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Mollie rekening</a:t>
                      </a: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Nvt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2,95 /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mnd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Neuzeit Grotesk T" panose="020B0604020202020204" charset="0"/>
                          <a:ea typeface="Open Sans Light" panose="020B0306030504020204" pitchFamily="34" charset="0"/>
                          <a:cs typeface="Neuzeit Grotesk T" panose="020B0604020202020204" charset="0"/>
                        </a:rPr>
                        <a:t> (1 account)</a:t>
                      </a:r>
                      <a:endParaRPr lang="nl-NL" sz="900" dirty="0">
                        <a:solidFill>
                          <a:schemeClr val="tx1"/>
                        </a:solidFill>
                        <a:latin typeface="Neuzeit Grotesk T" panose="020B0604020202020204" charset="0"/>
                        <a:ea typeface="Open Sans Light" panose="020B0306030504020204" pitchFamily="34" charset="0"/>
                        <a:cs typeface="Neuzeit Grotesk T" panose="020B0604020202020204" charset="0"/>
                      </a:endParaRPr>
                    </a:p>
                  </a:txBody>
                  <a:tcPr marL="55721" marR="55721" marT="27861" marB="27861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74495"/>
                  </a:ext>
                </a:extLst>
              </a:tr>
            </a:tbl>
          </a:graphicData>
        </a:graphic>
      </p:graphicFrame>
      <p:pic>
        <p:nvPicPr>
          <p:cNvPr id="28" name="Picture 6" descr="ABN AMRO Bank - Uw bankzaken goed geregeld - ABN AMRO">
            <a:extLst>
              <a:ext uri="{FF2B5EF4-FFF2-40B4-BE49-F238E27FC236}">
                <a16:creationId xmlns:a16="http://schemas.microsoft.com/office/drawing/2014/main" id="{EDDF230D-5EB0-4AA4-9664-67ADB1D5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3" y="3023876"/>
            <a:ext cx="667195" cy="1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abobank-logo – Welkom bij sv Rood-Wit'58">
            <a:extLst>
              <a:ext uri="{FF2B5EF4-FFF2-40B4-BE49-F238E27FC236}">
                <a16:creationId xmlns:a16="http://schemas.microsoft.com/office/drawing/2014/main" id="{BBD3E8C8-B29A-4388-B514-FA6169CB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9" y="2038127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bunq-logo - De Administratie">
            <a:extLst>
              <a:ext uri="{FF2B5EF4-FFF2-40B4-BE49-F238E27FC236}">
                <a16:creationId xmlns:a16="http://schemas.microsoft.com/office/drawing/2014/main" id="{FFA9D968-FE76-4F81-923C-3A0D2587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5" y="3830727"/>
            <a:ext cx="380372" cy="1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sns-bank-logo - Alders Financieel Advies">
            <a:extLst>
              <a:ext uri="{FF2B5EF4-FFF2-40B4-BE49-F238E27FC236}">
                <a16:creationId xmlns:a16="http://schemas.microsoft.com/office/drawing/2014/main" id="{B118661C-38CA-439D-AC01-D10D7CC6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8" y="4040365"/>
            <a:ext cx="372343" cy="3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ASN Bank logo RGB | Duurzaam Ondernemen">
            <a:extLst>
              <a:ext uri="{FF2B5EF4-FFF2-40B4-BE49-F238E27FC236}">
                <a16:creationId xmlns:a16="http://schemas.microsoft.com/office/drawing/2014/main" id="{10DBADED-C4DE-43BE-91A0-D86489CB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28" y="4136712"/>
            <a:ext cx="416916" cy="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Regiobank Vector Logo - Download Free SVG Icon | Worldvectorlogo">
            <a:extLst>
              <a:ext uri="{FF2B5EF4-FFF2-40B4-BE49-F238E27FC236}">
                <a16:creationId xmlns:a16="http://schemas.microsoft.com/office/drawing/2014/main" id="{F2B770F5-DD61-46B2-A818-369AA8CD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13" y="4148223"/>
            <a:ext cx="380372" cy="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Knab: Online bank. Menselijke service. | Knab.nl">
            <a:extLst>
              <a:ext uri="{FF2B5EF4-FFF2-40B4-BE49-F238E27FC236}">
                <a16:creationId xmlns:a16="http://schemas.microsoft.com/office/drawing/2014/main" id="{98A41108-99EB-472C-89D8-EA825FA0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0" y="4442284"/>
            <a:ext cx="372343" cy="1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Triodos Bank | Een van de duurzaamste banken ter wereld">
            <a:extLst>
              <a:ext uri="{FF2B5EF4-FFF2-40B4-BE49-F238E27FC236}">
                <a16:creationId xmlns:a16="http://schemas.microsoft.com/office/drawing/2014/main" id="{2F3EA304-BE54-419B-8C90-A480BB21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4" y="4687938"/>
            <a:ext cx="707853" cy="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abobank-logo – Welkom bij sv Rood-Wit'58">
            <a:extLst>
              <a:ext uri="{FF2B5EF4-FFF2-40B4-BE49-F238E27FC236}">
                <a16:creationId xmlns:a16="http://schemas.microsoft.com/office/drawing/2014/main" id="{76D9343A-3085-4575-A4E5-C3B08C98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9" y="2350502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et logo bestaat uit ING en een leeuw. De leeuw is oranje. ING ...">
            <a:extLst>
              <a:ext uri="{FF2B5EF4-FFF2-40B4-BE49-F238E27FC236}">
                <a16:creationId xmlns:a16="http://schemas.microsoft.com/office/drawing/2014/main" id="{C8EDAAEB-8773-448F-9397-554603AB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7" y="3226250"/>
            <a:ext cx="467599" cy="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Het logo bestaat uit ING en een leeuw. De leeuw is oranje. ING ...">
            <a:extLst>
              <a:ext uri="{FF2B5EF4-FFF2-40B4-BE49-F238E27FC236}">
                <a16:creationId xmlns:a16="http://schemas.microsoft.com/office/drawing/2014/main" id="{18E6E625-13BF-4CB9-B348-57ED3D4D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3557049"/>
            <a:ext cx="467599" cy="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abobank-logo – Welkom bij sv Rood-Wit'58">
            <a:extLst>
              <a:ext uri="{FF2B5EF4-FFF2-40B4-BE49-F238E27FC236}">
                <a16:creationId xmlns:a16="http://schemas.microsoft.com/office/drawing/2014/main" id="{485DF023-98E3-4658-959A-ED056F6B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9" y="2668124"/>
            <a:ext cx="701498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Mollie + Klarna | Klarna Nederland">
            <a:extLst>
              <a:ext uri="{FF2B5EF4-FFF2-40B4-BE49-F238E27FC236}">
                <a16:creationId xmlns:a16="http://schemas.microsoft.com/office/drawing/2014/main" id="{3D39F1F0-64C5-4AC8-BAA0-110F04B39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30677" r="15004" b="31742"/>
          <a:stretch/>
        </p:blipFill>
        <p:spPr bwMode="auto">
          <a:xfrm>
            <a:off x="968593" y="4929799"/>
            <a:ext cx="404595" cy="1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898C6-9EC7-4B60-8B73-981006DD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Verschillen</a:t>
            </a:r>
            <a:r>
              <a:rPr lang="en-GB" dirty="0"/>
              <a:t> per </a:t>
            </a:r>
            <a:r>
              <a:rPr lang="en-GB" dirty="0" err="1"/>
              <a:t>koppeling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46DC-A747-4033-8200-60FB3392DB37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82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8C4CAE-7B47-34A7-6291-4D5A37F4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Velden </a:t>
            </a:r>
            <a:r>
              <a:rPr lang="en-GB" sz="3200" dirty="0" err="1"/>
              <a:t>aanwezig</a:t>
            </a:r>
            <a:r>
              <a:rPr lang="en-GB" sz="3200" dirty="0"/>
              <a:t> in </a:t>
            </a:r>
            <a:r>
              <a:rPr lang="en-GB" sz="3200" dirty="0" err="1"/>
              <a:t>banktransacties</a:t>
            </a:r>
            <a:endParaRPr lang="nl-NL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C45CB8-11CD-B55B-42AB-88ACD0484A76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050852221"/>
              </p:ext>
            </p:extLst>
          </p:nvPr>
        </p:nvGraphicFramePr>
        <p:xfrm>
          <a:off x="295985" y="1130361"/>
          <a:ext cx="8251163" cy="3791684"/>
        </p:xfrm>
        <a:graphic>
          <a:graphicData uri="http://schemas.openxmlformats.org/drawingml/2006/table">
            <a:tbl>
              <a:tblPr/>
              <a:tblGrid>
                <a:gridCol w="2022345">
                  <a:extLst>
                    <a:ext uri="{9D8B030D-6E8A-4147-A177-3AD203B41FA5}">
                      <a16:colId xmlns:a16="http://schemas.microsoft.com/office/drawing/2014/main" val="3538021396"/>
                    </a:ext>
                  </a:extLst>
                </a:gridCol>
                <a:gridCol w="485363">
                  <a:extLst>
                    <a:ext uri="{9D8B030D-6E8A-4147-A177-3AD203B41FA5}">
                      <a16:colId xmlns:a16="http://schemas.microsoft.com/office/drawing/2014/main" val="1789672574"/>
                    </a:ext>
                  </a:extLst>
                </a:gridCol>
                <a:gridCol w="1941451">
                  <a:extLst>
                    <a:ext uri="{9D8B030D-6E8A-4147-A177-3AD203B41FA5}">
                      <a16:colId xmlns:a16="http://schemas.microsoft.com/office/drawing/2014/main" val="779077894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3279213334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3053123490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2522115698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1950109867"/>
                    </a:ext>
                  </a:extLst>
                </a:gridCol>
                <a:gridCol w="647150">
                  <a:extLst>
                    <a:ext uri="{9D8B030D-6E8A-4147-A177-3AD203B41FA5}">
                      <a16:colId xmlns:a16="http://schemas.microsoft.com/office/drawing/2014/main" val="1410259401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641630385"/>
                    </a:ext>
                  </a:extLst>
                </a:gridCol>
                <a:gridCol w="525809">
                  <a:extLst>
                    <a:ext uri="{9D8B030D-6E8A-4147-A177-3AD203B41FA5}">
                      <a16:colId xmlns:a16="http://schemas.microsoft.com/office/drawing/2014/main" val="660582945"/>
                    </a:ext>
                  </a:extLst>
                </a:gridCol>
              </a:tblGrid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Field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Type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b="1" dirty="0" err="1">
                          <a:solidFill>
                            <a:srgbClr val="172B4D"/>
                          </a:solidFill>
                          <a:effectLst/>
                        </a:rPr>
                        <a:t>Description</a:t>
                      </a:r>
                      <a:endParaRPr lang="nl-NL" sz="8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Rabo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Rabo premium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ABN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SNS, ASN,</a:t>
                      </a:r>
                      <a:b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</a:br>
                      <a:r>
                        <a:rPr lang="nl-NL" sz="800" b="1" dirty="0" err="1">
                          <a:solidFill>
                            <a:srgbClr val="172B4D"/>
                          </a:solidFill>
                          <a:effectLst/>
                        </a:rPr>
                        <a:t>RegioBank</a:t>
                      </a:r>
                      <a:endParaRPr lang="nl-NL" sz="8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 err="1">
                          <a:solidFill>
                            <a:srgbClr val="172B4D"/>
                          </a:solidFill>
                          <a:effectLst/>
                        </a:rPr>
                        <a:t>Knab</a:t>
                      </a:r>
                      <a:endParaRPr lang="nl-NL" sz="8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800" b="1" dirty="0">
                          <a:solidFill>
                            <a:srgbClr val="172B4D"/>
                          </a:solidFill>
                          <a:effectLst/>
                        </a:rPr>
                        <a:t>Triodos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391481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  </a:t>
                      </a:r>
                      <a:r>
                        <a:rPr lang="nl-NL" sz="800" dirty="0" err="1">
                          <a:effectLst/>
                        </a:rPr>
                        <a:t>id</a:t>
                      </a:r>
                      <a:endParaRPr lang="nl-NL" sz="8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UUID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Transaction ID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70692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amount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Transaction </a:t>
                      </a:r>
                      <a:r>
                        <a:rPr lang="nl-NL" sz="800" dirty="0" err="1">
                          <a:effectLst/>
                        </a:rPr>
                        <a:t>amount</a:t>
                      </a:r>
                      <a:endParaRPr lang="nl-NL" sz="8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779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  date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Transaction date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94628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created_at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 err="1">
                          <a:effectLst/>
                        </a:rPr>
                        <a:t>Creation</a:t>
                      </a:r>
                      <a:r>
                        <a:rPr lang="nl-NL" sz="800" dirty="0">
                          <a:effectLst/>
                        </a:rPr>
                        <a:t> date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9823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iban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Transaction counter party IBAN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69056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name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Transaction counter party name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36572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description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Transaction </a:t>
                      </a:r>
                      <a:r>
                        <a:rPr lang="nl-NL" sz="800" dirty="0" err="1">
                          <a:effectLst/>
                        </a:rPr>
                        <a:t>description</a:t>
                      </a:r>
                      <a:endParaRPr lang="nl-NL" sz="8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72501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payment_reference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Structured remittance info reference (</a:t>
                      </a:r>
                      <a:r>
                        <a:rPr lang="en-US" sz="800" dirty="0" err="1">
                          <a:effectLst/>
                        </a:rPr>
                        <a:t>Betalingskenmerk</a:t>
                      </a:r>
                      <a:r>
                        <a:rPr lang="en-US" sz="800" dirty="0">
                          <a:effectLst/>
                        </a:rPr>
                        <a:t> / RF code)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ꭓ</a:t>
                      </a:r>
                      <a:endParaRPr lang="nl-NL" sz="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ꭓ</a:t>
                      </a:r>
                      <a:endParaRPr lang="nl-NL" sz="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68445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payment_information_id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Payment information ID, to identify a batch payment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ꭓ</a:t>
                      </a:r>
                      <a:endParaRPr kumimoji="0" lang="nl-NL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euzeit Grotesk T"/>
                        <a:ea typeface="+mn-ea"/>
                        <a:cs typeface="+mn-cs"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ꭓ</a:t>
                      </a:r>
                      <a:endParaRPr kumimoji="0" lang="nl-NL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Neuzeit Grotesk T"/>
                        <a:ea typeface="+mn-ea"/>
                        <a:cs typeface="+mn-cs"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28317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 end_to_end_id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End-to-end-ID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51968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  reversal_indicator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Boolean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 err="1">
                          <a:effectLst/>
                        </a:rPr>
                        <a:t>Reversal</a:t>
                      </a:r>
                      <a:r>
                        <a:rPr lang="nl-NL" sz="800" dirty="0">
                          <a:effectLst/>
                        </a:rPr>
                        <a:t> Indicator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ꭓ</a:t>
                      </a:r>
                      <a:endParaRPr lang="nl-NL" sz="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ꭓ</a:t>
                      </a:r>
                      <a:endParaRPr lang="nl-NL" sz="4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8687"/>
                  </a:ext>
                </a:extLst>
              </a:tr>
              <a:tr h="291668">
                <a:tc>
                  <a:txBody>
                    <a:bodyPr/>
                    <a:lstStyle/>
                    <a:p>
                      <a:pPr algn="l" fontAlgn="t"/>
                      <a:r>
                        <a:rPr lang="nl-NL" sz="800" dirty="0">
                          <a:effectLst/>
                        </a:rPr>
                        <a:t>  </a:t>
                      </a:r>
                      <a:r>
                        <a:rPr lang="nl-NL" sz="800" dirty="0" err="1">
                          <a:effectLst/>
                        </a:rPr>
                        <a:t>remittance_information_unstructured</a:t>
                      </a:r>
                      <a:endParaRPr lang="nl-NL" sz="8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800">
                          <a:effectLst/>
                        </a:rPr>
                        <a:t>String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Unstructured description including extra fields received from bank</a:t>
                      </a: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euzeit Grotesk T"/>
                          <a:ea typeface="+mn-ea"/>
                          <a:cs typeface="+mn-cs"/>
                        </a:rPr>
                        <a:t>√</a:t>
                      </a:r>
                      <a:endParaRPr lang="nl-NL" sz="400" dirty="0">
                        <a:effectLst/>
                      </a:endParaRPr>
                    </a:p>
                  </a:txBody>
                  <a:tcPr marL="36000" marR="36000" marT="9848" marB="9848" anchor="ctr">
                    <a:lnL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8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161447"/>
      </p:ext>
    </p:extLst>
  </p:cSld>
  <p:clrMapOvr>
    <a:masterClrMapping/>
  </p:clrMapOvr>
</p:sld>
</file>

<file path=ppt/theme/theme1.xml><?xml version="1.0" encoding="utf-8"?>
<a:theme xmlns:a="http://schemas.openxmlformats.org/drawingml/2006/main" name="3_CLIENT">
  <a:themeElements>
    <a:clrScheme name="Custom 1">
      <a:dk1>
        <a:srgbClr val="2C1260"/>
      </a:dk1>
      <a:lt1>
        <a:srgbClr val="FF8003"/>
      </a:lt1>
      <a:dk2>
        <a:srgbClr val="6B6B69"/>
      </a:dk2>
      <a:lt2>
        <a:srgbClr val="66EFB1"/>
      </a:lt2>
      <a:accent1>
        <a:srgbClr val="FF8000"/>
      </a:accent1>
      <a:accent2>
        <a:srgbClr val="00E57D"/>
      </a:accent2>
      <a:accent3>
        <a:srgbClr val="2C1260"/>
      </a:accent3>
      <a:accent4>
        <a:srgbClr val="FFFFFF"/>
      </a:accent4>
      <a:accent5>
        <a:srgbClr val="FFFFFF"/>
      </a:accent5>
      <a:accent6>
        <a:srgbClr val="FFFFFF"/>
      </a:accent6>
      <a:hlink>
        <a:srgbClr val="FF8000"/>
      </a:hlink>
      <a:folHlink>
        <a:srgbClr val="00E57D"/>
      </a:folHlink>
    </a:clrScheme>
    <a:fontScheme name="Custom 1">
      <a:majorFont>
        <a:latin typeface="Neuzeit Grotesk T Black"/>
        <a:ea typeface=""/>
        <a:cs typeface=""/>
      </a:majorFont>
      <a:minorFont>
        <a:latin typeface="Neuzeit Grotesk 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marL="0" marR="0" indent="0" algn="l" defTabSz="685800" rtl="0" eaLnBrk="1" fontAlgn="auto" latinLnBrk="0" hangingPunct="1">
          <a:lnSpc>
            <a:spcPct val="100000"/>
          </a:lnSpc>
          <a:spcBef>
            <a:spcPts val="120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rgbClr val="2C1260"/>
            </a:solidFill>
            <a:effectLst/>
            <a:uLnTx/>
            <a:uFillTx/>
            <a:latin typeface="Neuzeit Grotesk T" panose="020B0604020202020204" charset="0"/>
            <a:ea typeface="+mn-ea"/>
            <a:cs typeface="Neuzeit Grotesk T" panose="020B060402020202020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izcuit presentatie template 3" id="{0A2EDD1E-086E-4510-9E86-14ECFBA00043}" vid="{2A8317E1-21CF-4CA6-8120-91013AC556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08ab9-9450-4f72-8ca1-ea1b5f2fb1ed">
      <Terms xmlns="http://schemas.microsoft.com/office/infopath/2007/PartnerControls"/>
    </lcf76f155ced4ddcb4097134ff3c332f>
    <TaxCatchAll xmlns="c09842d0-59f4-4a05-b8ec-9b2337ab9d12" xsi:nil="true"/>
    <SharedWithUsers xmlns="c09842d0-59f4-4a05-b8ec-9b2337ab9d12">
      <UserInfo>
        <DisplayName>Niels Pluijmen</DisplayName>
        <AccountId>21</AccountId>
        <AccountType/>
      </UserInfo>
      <UserInfo>
        <DisplayName>Lars van Steen</DisplayName>
        <AccountId>23</AccountId>
        <AccountType/>
      </UserInfo>
      <UserInfo>
        <DisplayName>Vincent de Vries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23D6C0F55484788AD55B54E512E1F" ma:contentTypeVersion="11" ma:contentTypeDescription="Een nieuw document maken." ma:contentTypeScope="" ma:versionID="51a3eab507465aa3bfb60159f2c96be4">
  <xsd:schema xmlns:xsd="http://www.w3.org/2001/XMLSchema" xmlns:xs="http://www.w3.org/2001/XMLSchema" xmlns:p="http://schemas.microsoft.com/office/2006/metadata/properties" xmlns:ns2="43d08ab9-9450-4f72-8ca1-ea1b5f2fb1ed" xmlns:ns3="c09842d0-59f4-4a05-b8ec-9b2337ab9d12" targetNamespace="http://schemas.microsoft.com/office/2006/metadata/properties" ma:root="true" ma:fieldsID="11d653bfb6ae21719b6575e0839ce0cb" ns2:_="" ns3:_="">
    <xsd:import namespace="43d08ab9-9450-4f72-8ca1-ea1b5f2fb1ed"/>
    <xsd:import namespace="c09842d0-59f4-4a05-b8ec-9b2337ab9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08ab9-9450-4f72-8ca1-ea1b5f2fb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356faeb2-7b8e-455e-a7dd-2486e6870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842d0-59f4-4a05-b8ec-9b2337ab9d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93b011-09e6-4fa9-af1b-9a5119e7f5c4}" ma:internalName="TaxCatchAll" ma:showField="CatchAllData" ma:web="c09842d0-59f4-4a05-b8ec-9b2337ab9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5349B-F501-4329-AE75-A9A3D0A3B1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A4B113-996F-4972-91E7-C073472A7A1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43d08ab9-9450-4f72-8ca1-ea1b5f2fb1ed"/>
    <ds:schemaRef ds:uri="http://purl.org/dc/elements/1.1/"/>
    <ds:schemaRef ds:uri="http://schemas.openxmlformats.org/package/2006/metadata/core-properties"/>
    <ds:schemaRef ds:uri="c09842d0-59f4-4a05-b8ec-9b2337ab9d1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1BDEC9-DCD7-4423-8687-CF91EFFF4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08ab9-9450-4f72-8ca1-ea1b5f2fb1ed"/>
    <ds:schemaRef ds:uri="c09842d0-59f4-4a05-b8ec-9b2337ab9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Bizcuit presentatie template 3</Template>
  <TotalTime>40</TotalTime>
  <Words>2097</Words>
  <Application>Microsoft Office PowerPoint</Application>
  <PresentationFormat>On-screen Show (16:9)</PresentationFormat>
  <Paragraphs>447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Neuzeit Grotesk T</vt:lpstr>
      <vt:lpstr>Arial</vt:lpstr>
      <vt:lpstr>Neuzeit Grotesk T Black</vt:lpstr>
      <vt:lpstr>3_CLIENT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Mogelijkheden per bank</vt:lpstr>
      <vt:lpstr>Verschillen per koppeling</vt:lpstr>
      <vt:lpstr>Velden aanwezig in banktransacties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Roeland Assenberg van Eysden</dc:creator>
  <cp:lastModifiedBy>Frank van der Tang</cp:lastModifiedBy>
  <cp:revision>38</cp:revision>
  <cp:lastPrinted>2021-06-15T07:22:14Z</cp:lastPrinted>
  <dcterms:created xsi:type="dcterms:W3CDTF">2022-02-09T12:52:09Z</dcterms:created>
  <dcterms:modified xsi:type="dcterms:W3CDTF">2023-11-22T10:26:06Z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0x01010000A23D6C0F55484788AD55B54E512E1F</vt:lpwstr>
  </property>
  <property fmtid="{D5CDD505-2E9C-101B-9397-08002B2CF9AE}" pid="3" name="xd_ProgID">
    <vt:lpwstr/>
  </property>
  <property fmtid="{D5CDD505-2E9C-101B-9397-08002B2CF9AE}" pid="4" name="SharedWithUsers">
    <vt:lpwstr>21;#Niels Pluijmen;#23;#Lars van Steen;#26;#Vincent de Vries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